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4" r:id="rId4"/>
    <p:sldMasterId id="214748370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Barlow ExtraLight"/>
      <p:regular r:id="rId18"/>
      <p:bold r:id="rId19"/>
      <p:italic r:id="rId20"/>
      <p:boldItalic r:id="rId21"/>
    </p:embeddedFont>
    <p:embeddedFont>
      <p:font typeface="Hepta Slab Medium"/>
      <p:regular r:id="rId22"/>
      <p:bold r:id="rId23"/>
    </p:embeddedFont>
    <p:embeddedFont>
      <p:font typeface="Hepta Slab Light"/>
      <p:regular r:id="rId24"/>
      <p:bold r:id="rId25"/>
    </p:embeddedFont>
    <p:embeddedFont>
      <p:font typeface="Hepta Slab"/>
      <p:regular r:id="rId26"/>
      <p:bold r:id="rId27"/>
    </p:embeddedFont>
    <p:embeddedFont>
      <p:font typeface="Barlow Medium"/>
      <p:regular r:id="rId28"/>
      <p:bold r:id="rId29"/>
      <p:italic r:id="rId30"/>
      <p:boldItalic r:id="rId31"/>
    </p:embeddedFont>
    <p:embeddedFont>
      <p:font typeface="Barlow Light"/>
      <p:regular r:id="rId32"/>
      <p:bold r:id="rId33"/>
      <p:italic r:id="rId34"/>
      <p:boldItalic r:id="rId35"/>
    </p:embeddedFont>
    <p:embeddedFont>
      <p:font typeface="Barlow"/>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BarlowExtraLight-italic.fntdata"/><Relationship Id="rId22" Type="http://schemas.openxmlformats.org/officeDocument/2006/relationships/font" Target="fonts/HeptaSlabMedium-regular.fntdata"/><Relationship Id="rId21" Type="http://schemas.openxmlformats.org/officeDocument/2006/relationships/font" Target="fonts/BarlowExtraLight-boldItalic.fntdata"/><Relationship Id="rId24" Type="http://schemas.openxmlformats.org/officeDocument/2006/relationships/font" Target="fonts/HeptaSlabLight-regular.fntdata"/><Relationship Id="rId23" Type="http://schemas.openxmlformats.org/officeDocument/2006/relationships/font" Target="fonts/HeptaSlabMedium-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HeptaSlab-regular.fntdata"/><Relationship Id="rId25" Type="http://schemas.openxmlformats.org/officeDocument/2006/relationships/font" Target="fonts/HeptaSlabLight-bold.fntdata"/><Relationship Id="rId28" Type="http://schemas.openxmlformats.org/officeDocument/2006/relationships/font" Target="fonts/BarlowMedium-regular.fntdata"/><Relationship Id="rId27" Type="http://schemas.openxmlformats.org/officeDocument/2006/relationships/font" Target="fonts/HeptaSlab-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BarlowMedium-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BarlowMedium-boldItalic.fntdata"/><Relationship Id="rId30" Type="http://schemas.openxmlformats.org/officeDocument/2006/relationships/font" Target="fonts/BarlowMedium-italic.fntdata"/><Relationship Id="rId11" Type="http://schemas.openxmlformats.org/officeDocument/2006/relationships/slide" Target="slides/slide5.xml"/><Relationship Id="rId33" Type="http://schemas.openxmlformats.org/officeDocument/2006/relationships/font" Target="fonts/BarlowLight-bold.fntdata"/><Relationship Id="rId10" Type="http://schemas.openxmlformats.org/officeDocument/2006/relationships/slide" Target="slides/slide4.xml"/><Relationship Id="rId32" Type="http://schemas.openxmlformats.org/officeDocument/2006/relationships/font" Target="fonts/BarlowLight-regular.fntdata"/><Relationship Id="rId13" Type="http://schemas.openxmlformats.org/officeDocument/2006/relationships/slide" Target="slides/slide7.xml"/><Relationship Id="rId35" Type="http://schemas.openxmlformats.org/officeDocument/2006/relationships/font" Target="fonts/BarlowLight-boldItalic.fntdata"/><Relationship Id="rId12" Type="http://schemas.openxmlformats.org/officeDocument/2006/relationships/slide" Target="slides/slide6.xml"/><Relationship Id="rId34" Type="http://schemas.openxmlformats.org/officeDocument/2006/relationships/font" Target="fonts/BarlowLight-italic.fntdata"/><Relationship Id="rId15" Type="http://schemas.openxmlformats.org/officeDocument/2006/relationships/slide" Target="slides/slide9.xml"/><Relationship Id="rId37" Type="http://schemas.openxmlformats.org/officeDocument/2006/relationships/font" Target="fonts/Barlow-bold.fntdata"/><Relationship Id="rId14" Type="http://schemas.openxmlformats.org/officeDocument/2006/relationships/slide" Target="slides/slide8.xml"/><Relationship Id="rId36" Type="http://schemas.openxmlformats.org/officeDocument/2006/relationships/font" Target="fonts/Barlow-regular.fntdata"/><Relationship Id="rId17" Type="http://schemas.openxmlformats.org/officeDocument/2006/relationships/slide" Target="slides/slide11.xml"/><Relationship Id="rId39" Type="http://schemas.openxmlformats.org/officeDocument/2006/relationships/font" Target="fonts/Barlow-boldItalic.fntdata"/><Relationship Id="rId16" Type="http://schemas.openxmlformats.org/officeDocument/2006/relationships/slide" Target="slides/slide10.xml"/><Relationship Id="rId38" Type="http://schemas.openxmlformats.org/officeDocument/2006/relationships/font" Target="fonts/Barlow-italic.fntdata"/><Relationship Id="rId19" Type="http://schemas.openxmlformats.org/officeDocument/2006/relationships/font" Target="fonts/BarlowExtraLight-bold.fntdata"/><Relationship Id="rId18" Type="http://schemas.openxmlformats.org/officeDocument/2006/relationships/font" Target="fonts/BarlowExtraLight-regular.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31aae3ee54c_0_10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31aae3ee54c_0_10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31aae3ee54c_0_18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31aae3ee54c_0_18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31aae3ee54c_0_2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31aae3ee54c_0_2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31aae3ee54c_0_14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31aae3ee54c_0_14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31aae3ee54c_0_1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31aae3ee54c_0_1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31aae3ee54c_0_18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31aae3ee54c_0_18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31aae3ee54c_0_18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31aae3ee54c_0_18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31aae3ee54c_0_19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31aae3ee54c_0_19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31aae3ee54c_0_20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31aae3ee54c_0_20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31aae3ee54c_0_20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31aae3ee54c_0_20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31aae3ee54c_0_18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31aae3ee54c_0_18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_1">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23850" lvl="0" marL="457200">
              <a:spcBef>
                <a:spcPts val="0"/>
              </a:spcBef>
              <a:spcAft>
                <a:spcPts val="0"/>
              </a:spcAft>
              <a:buClr>
                <a:schemeClr val="lt1"/>
              </a:buClr>
              <a:buSzPts val="15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1150" lvl="2" marL="1371600">
              <a:spcBef>
                <a:spcPts val="0"/>
              </a:spcBef>
              <a:spcAft>
                <a:spcPts val="0"/>
              </a:spcAft>
              <a:buClr>
                <a:schemeClr val="lt1"/>
              </a:buClr>
              <a:buSzPts val="1300"/>
              <a:buChar char="■"/>
              <a:defRPr>
                <a:solidFill>
                  <a:schemeClr val="lt1"/>
                </a:solidFill>
              </a:defRPr>
            </a:lvl3pPr>
            <a:lvl4pPr indent="-304800" lvl="3" marL="1828800">
              <a:spcBef>
                <a:spcPts val="0"/>
              </a:spcBef>
              <a:spcAft>
                <a:spcPts val="0"/>
              </a:spcAft>
              <a:buClr>
                <a:schemeClr val="lt1"/>
              </a:buClr>
              <a:buSzPts val="12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2100" lvl="5" marL="2743200">
              <a:spcBef>
                <a:spcPts val="0"/>
              </a:spcBef>
              <a:spcAft>
                <a:spcPts val="0"/>
              </a:spcAft>
              <a:buClr>
                <a:schemeClr val="lt1"/>
              </a:buClr>
              <a:buSzPts val="1000"/>
              <a:buChar char="■"/>
              <a:defRPr>
                <a:solidFill>
                  <a:schemeClr val="lt1"/>
                </a:solidFill>
              </a:defRPr>
            </a:lvl6pPr>
            <a:lvl7pPr indent="-285750" lvl="6" marL="3200400">
              <a:spcBef>
                <a:spcPts val="0"/>
              </a:spcBef>
              <a:spcAft>
                <a:spcPts val="0"/>
              </a:spcAft>
              <a:buClr>
                <a:schemeClr val="lt1"/>
              </a:buClr>
              <a:buSzPts val="900"/>
              <a:buChar char="●"/>
              <a:defRPr>
                <a:solidFill>
                  <a:schemeClr val="lt1"/>
                </a:solidFill>
              </a:defRPr>
            </a:lvl7pPr>
            <a:lvl8pPr indent="-279400" lvl="7" marL="3657600">
              <a:spcBef>
                <a:spcPts val="0"/>
              </a:spcBef>
              <a:spcAft>
                <a:spcPts val="0"/>
              </a:spcAft>
              <a:buClr>
                <a:schemeClr val="lt1"/>
              </a:buClr>
              <a:buSzPts val="800"/>
              <a:buChar char="○"/>
              <a:defRPr>
                <a:solidFill>
                  <a:schemeClr val="lt1"/>
                </a:solidFill>
              </a:defRPr>
            </a:lvl8pPr>
            <a:lvl9pPr indent="-273050" lvl="8" marL="4114800">
              <a:spcBef>
                <a:spcPts val="0"/>
              </a:spcBef>
              <a:spcAft>
                <a:spcPts val="0"/>
              </a:spcAft>
              <a:buClr>
                <a:schemeClr val="lt1"/>
              </a:buClr>
              <a:buSzPts val="700"/>
              <a:buChar char="■"/>
              <a:defRPr>
                <a:solidFill>
                  <a:schemeClr val="lt1"/>
                </a:solidFill>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5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23850" lvl="0" marL="457200" algn="ctr">
              <a:spcBef>
                <a:spcPts val="0"/>
              </a:spcBef>
              <a:spcAft>
                <a:spcPts val="0"/>
              </a:spcAft>
              <a:buSzPts val="1500"/>
              <a:buChar char="●"/>
              <a:defRPr/>
            </a:lvl1pPr>
            <a:lvl2pPr indent="-317500" lvl="1" marL="914400" algn="ctr">
              <a:spcBef>
                <a:spcPts val="0"/>
              </a:spcBef>
              <a:spcAft>
                <a:spcPts val="0"/>
              </a:spcAft>
              <a:buSzPts val="1400"/>
              <a:buChar char="○"/>
              <a:defRPr/>
            </a:lvl2pPr>
            <a:lvl3pPr indent="-311150" lvl="2" marL="1371600" algn="ctr">
              <a:spcBef>
                <a:spcPts val="0"/>
              </a:spcBef>
              <a:spcAft>
                <a:spcPts val="0"/>
              </a:spcAft>
              <a:buSzPts val="1300"/>
              <a:buChar char="■"/>
              <a:defRPr/>
            </a:lvl3pPr>
            <a:lvl4pPr indent="-304800" lvl="3" marL="1828800" algn="ctr">
              <a:spcBef>
                <a:spcPts val="0"/>
              </a:spcBef>
              <a:spcAft>
                <a:spcPts val="0"/>
              </a:spcAft>
              <a:buSzPts val="1200"/>
              <a:buChar char="●"/>
              <a:defRPr/>
            </a:lvl4pPr>
            <a:lvl5pPr indent="-298450" lvl="4" marL="2286000" algn="ctr">
              <a:spcBef>
                <a:spcPts val="0"/>
              </a:spcBef>
              <a:spcAft>
                <a:spcPts val="0"/>
              </a:spcAft>
              <a:buSzPts val="1100"/>
              <a:buChar char="○"/>
              <a:defRPr/>
            </a:lvl5pPr>
            <a:lvl6pPr indent="-292100" lvl="5" marL="2743200" algn="ctr">
              <a:spcBef>
                <a:spcPts val="0"/>
              </a:spcBef>
              <a:spcAft>
                <a:spcPts val="0"/>
              </a:spcAft>
              <a:buSzPts val="1000"/>
              <a:buChar char="■"/>
              <a:defRPr/>
            </a:lvl6pPr>
            <a:lvl7pPr indent="-285750" lvl="6" marL="3200400" algn="ctr">
              <a:spcBef>
                <a:spcPts val="0"/>
              </a:spcBef>
              <a:spcAft>
                <a:spcPts val="0"/>
              </a:spcAft>
              <a:buSzPts val="900"/>
              <a:buChar char="●"/>
              <a:defRPr/>
            </a:lvl7pPr>
            <a:lvl8pPr indent="-279400" lvl="7" marL="3657600" algn="ctr">
              <a:spcBef>
                <a:spcPts val="0"/>
              </a:spcBef>
              <a:spcAft>
                <a:spcPts val="0"/>
              </a:spcAft>
              <a:buSzPts val="800"/>
              <a:buChar char="○"/>
              <a:defRPr/>
            </a:lvl8pPr>
            <a:lvl9pPr indent="-273050" lvl="8" marL="4114800" algn="ctr">
              <a:spcBef>
                <a:spcPts val="0"/>
              </a:spcBef>
              <a:spcAft>
                <a:spcPts val="0"/>
              </a:spcAft>
              <a:buSzPts val="7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2">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95" name="Shape 95"/>
        <p:cNvGrpSpPr/>
        <p:nvPr/>
      </p:nvGrpSpPr>
      <p:grpSpPr>
        <a:xfrm>
          <a:off x="0" y="0"/>
          <a:ext cx="0" cy="0"/>
          <a:chOff x="0" y="0"/>
          <a:chExt cx="0" cy="0"/>
        </a:xfrm>
      </p:grpSpPr>
      <p:sp>
        <p:nvSpPr>
          <p:cNvPr id="96" name="Google Shape;96;p25"/>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7" name="Google Shape;97;p25"/>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98" name="Google Shape;98;p25"/>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99" name="Google Shape;99;p25"/>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0" name="Google Shape;100;p25"/>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1" name="Google Shape;101;p25"/>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2" name="Google Shape;102;p25"/>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3" name="Google Shape;103;p25"/>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104" name="Shape 104"/>
        <p:cNvGrpSpPr/>
        <p:nvPr/>
      </p:nvGrpSpPr>
      <p:grpSpPr>
        <a:xfrm>
          <a:off x="0" y="0"/>
          <a:ext cx="0" cy="0"/>
          <a:chOff x="0" y="0"/>
          <a:chExt cx="0" cy="0"/>
        </a:xfrm>
      </p:grpSpPr>
      <p:sp>
        <p:nvSpPr>
          <p:cNvPr id="105" name="Google Shape;105;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6" name="Google Shape;106;p26"/>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07" name="Google Shape;107;p26"/>
          <p:cNvSpPr/>
          <p:nvPr>
            <p:ph idx="2" type="pic"/>
          </p:nvPr>
        </p:nvSpPr>
        <p:spPr>
          <a:xfrm>
            <a:off x="4992024" y="1152775"/>
            <a:ext cx="3840300" cy="3416400"/>
          </a:xfrm>
          <a:prstGeom prst="rect">
            <a:avLst/>
          </a:prstGeom>
          <a:noFill/>
          <a:ln>
            <a:noFill/>
          </a:ln>
        </p:spPr>
      </p:sp>
      <p:sp>
        <p:nvSpPr>
          <p:cNvPr id="108" name="Google Shape;108;p2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1">
    <p:spTree>
      <p:nvGrpSpPr>
        <p:cNvPr id="109" name="Shape 109"/>
        <p:cNvGrpSpPr/>
        <p:nvPr/>
      </p:nvGrpSpPr>
      <p:grpSpPr>
        <a:xfrm>
          <a:off x="0" y="0"/>
          <a:ext cx="0" cy="0"/>
          <a:chOff x="0" y="0"/>
          <a:chExt cx="0" cy="0"/>
        </a:xfrm>
      </p:grpSpPr>
      <p:sp>
        <p:nvSpPr>
          <p:cNvPr id="110" name="Google Shape;110;p2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1" name="Google Shape;111;p27"/>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12" name="Google Shape;112;p27"/>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13" name="Google Shape;113;p27"/>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14" name="Google Shape;114;p27"/>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15" name="Google Shape;115;p27"/>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116" name="Shape 116"/>
        <p:cNvGrpSpPr/>
        <p:nvPr/>
      </p:nvGrpSpPr>
      <p:grpSpPr>
        <a:xfrm>
          <a:off x="0" y="0"/>
          <a:ext cx="0" cy="0"/>
          <a:chOff x="0" y="0"/>
          <a:chExt cx="0" cy="0"/>
        </a:xfrm>
      </p:grpSpPr>
      <p:sp>
        <p:nvSpPr>
          <p:cNvPr id="117" name="Google Shape;117;p2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8" name="Google Shape;118;p28"/>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19" name="Google Shape;119;p28"/>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20" name="Google Shape;120;p28"/>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21" name="Google Shape;121;p28"/>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22" name="Google Shape;122;p28"/>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3" name="Google Shape;123;p28"/>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4" name="Google Shape;124;p28"/>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125" name="Shape 125"/>
        <p:cNvGrpSpPr/>
        <p:nvPr/>
      </p:nvGrpSpPr>
      <p:grpSpPr>
        <a:xfrm>
          <a:off x="0" y="0"/>
          <a:ext cx="0" cy="0"/>
          <a:chOff x="0" y="0"/>
          <a:chExt cx="0" cy="0"/>
        </a:xfrm>
      </p:grpSpPr>
      <p:sp>
        <p:nvSpPr>
          <p:cNvPr id="126" name="Google Shape;126;p2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7" name="Google Shape;127;p29"/>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28" name="Google Shape;128;p29"/>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29" name="Google Shape;129;p29"/>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30" name="Google Shape;130;p29"/>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31" name="Google Shape;131;p29"/>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32" name="Google Shape;132;p29"/>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3" name="Google Shape;133;p29"/>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4" name="Google Shape;134;p29"/>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5" name="Google Shape;135;p29"/>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136" name="Shape 136"/>
        <p:cNvGrpSpPr/>
        <p:nvPr/>
      </p:nvGrpSpPr>
      <p:grpSpPr>
        <a:xfrm>
          <a:off x="0" y="0"/>
          <a:ext cx="0" cy="0"/>
          <a:chOff x="0" y="0"/>
          <a:chExt cx="0" cy="0"/>
        </a:xfrm>
      </p:grpSpPr>
      <p:sp>
        <p:nvSpPr>
          <p:cNvPr id="137" name="Google Shape;137;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8" name="Google Shape;138;p3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9" name="Google Shape;139;p30"/>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140" name="Shape 140"/>
        <p:cNvGrpSpPr/>
        <p:nvPr/>
      </p:nvGrpSpPr>
      <p:grpSpPr>
        <a:xfrm>
          <a:off x="0" y="0"/>
          <a:ext cx="0" cy="0"/>
          <a:chOff x="0" y="0"/>
          <a:chExt cx="0" cy="0"/>
        </a:xfrm>
      </p:grpSpPr>
      <p:sp>
        <p:nvSpPr>
          <p:cNvPr id="141" name="Google Shape;141;p31"/>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42" name="Google Shape;142;p31"/>
          <p:cNvSpPr/>
          <p:nvPr>
            <p:ph idx="2" type="pic"/>
          </p:nvPr>
        </p:nvSpPr>
        <p:spPr>
          <a:xfrm>
            <a:off x="4804825" y="1133300"/>
            <a:ext cx="4027500" cy="2392800"/>
          </a:xfrm>
          <a:prstGeom prst="rect">
            <a:avLst/>
          </a:prstGeom>
          <a:noFill/>
          <a:ln>
            <a:noFill/>
          </a:ln>
        </p:spPr>
      </p:sp>
      <p:sp>
        <p:nvSpPr>
          <p:cNvPr id="143" name="Google Shape;143;p31"/>
          <p:cNvSpPr/>
          <p:nvPr>
            <p:ph idx="3" type="pic"/>
          </p:nvPr>
        </p:nvSpPr>
        <p:spPr>
          <a:xfrm>
            <a:off x="311725" y="1133300"/>
            <a:ext cx="4027500" cy="2392800"/>
          </a:xfrm>
          <a:prstGeom prst="rect">
            <a:avLst/>
          </a:prstGeom>
          <a:noFill/>
          <a:ln>
            <a:noFill/>
          </a:ln>
        </p:spPr>
      </p:sp>
      <p:sp>
        <p:nvSpPr>
          <p:cNvPr id="144" name="Google Shape;144;p31"/>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45" name="Google Shape;145;p3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6" name="Google Shape;146;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7" name="Google Shape;147;p31"/>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48" name="Google Shape;148;p31"/>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149" name="Shape 149"/>
        <p:cNvGrpSpPr/>
        <p:nvPr/>
      </p:nvGrpSpPr>
      <p:grpSpPr>
        <a:xfrm>
          <a:off x="0" y="0"/>
          <a:ext cx="0" cy="0"/>
          <a:chOff x="0" y="0"/>
          <a:chExt cx="0" cy="0"/>
        </a:xfrm>
      </p:grpSpPr>
      <p:sp>
        <p:nvSpPr>
          <p:cNvPr id="150" name="Google Shape;150;p32"/>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1" name="Google Shape;151;p32"/>
          <p:cNvSpPr/>
          <p:nvPr>
            <p:ph idx="2" type="pic"/>
          </p:nvPr>
        </p:nvSpPr>
        <p:spPr>
          <a:xfrm>
            <a:off x="6205225" y="1128325"/>
            <a:ext cx="2627100" cy="2273100"/>
          </a:xfrm>
          <a:prstGeom prst="rect">
            <a:avLst/>
          </a:prstGeom>
          <a:noFill/>
          <a:ln>
            <a:noFill/>
          </a:ln>
        </p:spPr>
      </p:sp>
      <p:sp>
        <p:nvSpPr>
          <p:cNvPr id="152" name="Google Shape;152;p32"/>
          <p:cNvSpPr/>
          <p:nvPr>
            <p:ph idx="3" type="pic"/>
          </p:nvPr>
        </p:nvSpPr>
        <p:spPr>
          <a:xfrm>
            <a:off x="311725" y="1128325"/>
            <a:ext cx="2627100" cy="2273100"/>
          </a:xfrm>
          <a:prstGeom prst="rect">
            <a:avLst/>
          </a:prstGeom>
          <a:noFill/>
          <a:ln>
            <a:noFill/>
          </a:ln>
        </p:spPr>
      </p:sp>
      <p:sp>
        <p:nvSpPr>
          <p:cNvPr id="153" name="Google Shape;153;p32"/>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4" name="Google Shape;154;p32"/>
          <p:cNvSpPr/>
          <p:nvPr>
            <p:ph idx="5" type="pic"/>
          </p:nvPr>
        </p:nvSpPr>
        <p:spPr>
          <a:xfrm>
            <a:off x="3255250" y="1128325"/>
            <a:ext cx="2627100" cy="2273100"/>
          </a:xfrm>
          <a:prstGeom prst="rect">
            <a:avLst/>
          </a:prstGeom>
          <a:noFill/>
          <a:ln>
            <a:noFill/>
          </a:ln>
        </p:spPr>
      </p:sp>
      <p:sp>
        <p:nvSpPr>
          <p:cNvPr id="155" name="Google Shape;155;p32"/>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6" name="Google Shape;156;p3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7" name="Google Shape;157;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8" name="Google Shape;158;p32"/>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59" name="Google Shape;159;p32"/>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60" name="Google Shape;160;p32"/>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161" name="Shape 161"/>
        <p:cNvGrpSpPr/>
        <p:nvPr/>
      </p:nvGrpSpPr>
      <p:grpSpPr>
        <a:xfrm>
          <a:off x="0" y="0"/>
          <a:ext cx="0" cy="0"/>
          <a:chOff x="0" y="0"/>
          <a:chExt cx="0" cy="0"/>
        </a:xfrm>
      </p:grpSpPr>
      <p:sp>
        <p:nvSpPr>
          <p:cNvPr id="162" name="Google Shape;162;p33"/>
          <p:cNvSpPr/>
          <p:nvPr>
            <p:ph idx="2" type="pic"/>
          </p:nvPr>
        </p:nvSpPr>
        <p:spPr>
          <a:xfrm>
            <a:off x="311700" y="445025"/>
            <a:ext cx="8520600" cy="4218300"/>
          </a:xfrm>
          <a:prstGeom prst="rect">
            <a:avLst/>
          </a:prstGeom>
          <a:noFill/>
          <a:ln>
            <a:noFill/>
          </a:ln>
        </p:spPr>
      </p:sp>
      <p:sp>
        <p:nvSpPr>
          <p:cNvPr id="163" name="Google Shape;163;p3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164" name="Shape 164"/>
        <p:cNvGrpSpPr/>
        <p:nvPr/>
      </p:nvGrpSpPr>
      <p:grpSpPr>
        <a:xfrm>
          <a:off x="0" y="0"/>
          <a:ext cx="0" cy="0"/>
          <a:chOff x="0" y="0"/>
          <a:chExt cx="0" cy="0"/>
        </a:xfrm>
      </p:grpSpPr>
      <p:sp>
        <p:nvSpPr>
          <p:cNvPr id="165" name="Google Shape;165;p3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6" name="Google Shape;166;p34"/>
          <p:cNvSpPr/>
          <p:nvPr>
            <p:ph idx="2" type="pic"/>
          </p:nvPr>
        </p:nvSpPr>
        <p:spPr>
          <a:xfrm>
            <a:off x="3389600" y="118913"/>
            <a:ext cx="1643700" cy="1535100"/>
          </a:xfrm>
          <a:prstGeom prst="rect">
            <a:avLst/>
          </a:prstGeom>
          <a:noFill/>
          <a:ln>
            <a:noFill/>
          </a:ln>
        </p:spPr>
      </p:sp>
      <p:sp>
        <p:nvSpPr>
          <p:cNvPr id="167" name="Google Shape;167;p34"/>
          <p:cNvSpPr/>
          <p:nvPr>
            <p:ph idx="3" type="pic"/>
          </p:nvPr>
        </p:nvSpPr>
        <p:spPr>
          <a:xfrm>
            <a:off x="5195935" y="118913"/>
            <a:ext cx="1643700" cy="1535100"/>
          </a:xfrm>
          <a:prstGeom prst="rect">
            <a:avLst/>
          </a:prstGeom>
          <a:noFill/>
          <a:ln>
            <a:noFill/>
          </a:ln>
        </p:spPr>
      </p:sp>
      <p:sp>
        <p:nvSpPr>
          <p:cNvPr id="168" name="Google Shape;168;p34"/>
          <p:cNvSpPr/>
          <p:nvPr>
            <p:ph idx="4" type="pic"/>
          </p:nvPr>
        </p:nvSpPr>
        <p:spPr>
          <a:xfrm>
            <a:off x="7002270" y="118913"/>
            <a:ext cx="1643700" cy="1535100"/>
          </a:xfrm>
          <a:prstGeom prst="rect">
            <a:avLst/>
          </a:prstGeom>
          <a:noFill/>
          <a:ln>
            <a:noFill/>
          </a:ln>
        </p:spPr>
      </p:sp>
      <p:sp>
        <p:nvSpPr>
          <p:cNvPr id="169" name="Google Shape;169;p34"/>
          <p:cNvSpPr/>
          <p:nvPr>
            <p:ph idx="5" type="pic"/>
          </p:nvPr>
        </p:nvSpPr>
        <p:spPr>
          <a:xfrm>
            <a:off x="3389588" y="1804212"/>
            <a:ext cx="1643700" cy="1535100"/>
          </a:xfrm>
          <a:prstGeom prst="rect">
            <a:avLst/>
          </a:prstGeom>
          <a:noFill/>
          <a:ln>
            <a:noFill/>
          </a:ln>
        </p:spPr>
      </p:sp>
      <p:sp>
        <p:nvSpPr>
          <p:cNvPr id="170" name="Google Shape;170;p34"/>
          <p:cNvSpPr/>
          <p:nvPr>
            <p:ph idx="6" type="pic"/>
          </p:nvPr>
        </p:nvSpPr>
        <p:spPr>
          <a:xfrm>
            <a:off x="5195922" y="1804212"/>
            <a:ext cx="1643700" cy="1535100"/>
          </a:xfrm>
          <a:prstGeom prst="rect">
            <a:avLst/>
          </a:prstGeom>
          <a:noFill/>
          <a:ln>
            <a:noFill/>
          </a:ln>
        </p:spPr>
      </p:sp>
      <p:sp>
        <p:nvSpPr>
          <p:cNvPr id="171" name="Google Shape;171;p34"/>
          <p:cNvSpPr/>
          <p:nvPr>
            <p:ph idx="7" type="pic"/>
          </p:nvPr>
        </p:nvSpPr>
        <p:spPr>
          <a:xfrm>
            <a:off x="7002257" y="1804212"/>
            <a:ext cx="1643700" cy="1535100"/>
          </a:xfrm>
          <a:prstGeom prst="rect">
            <a:avLst/>
          </a:prstGeom>
          <a:noFill/>
          <a:ln>
            <a:noFill/>
          </a:ln>
        </p:spPr>
      </p:sp>
      <p:sp>
        <p:nvSpPr>
          <p:cNvPr id="172" name="Google Shape;172;p34"/>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3" name="Google Shape;173;p34"/>
          <p:cNvSpPr/>
          <p:nvPr>
            <p:ph idx="8" type="pic"/>
          </p:nvPr>
        </p:nvSpPr>
        <p:spPr>
          <a:xfrm>
            <a:off x="3389588" y="3489487"/>
            <a:ext cx="1643700" cy="1535100"/>
          </a:xfrm>
          <a:prstGeom prst="rect">
            <a:avLst/>
          </a:prstGeom>
          <a:noFill/>
          <a:ln>
            <a:noFill/>
          </a:ln>
        </p:spPr>
      </p:sp>
      <p:sp>
        <p:nvSpPr>
          <p:cNvPr id="174" name="Google Shape;174;p34"/>
          <p:cNvSpPr/>
          <p:nvPr>
            <p:ph idx="9" type="pic"/>
          </p:nvPr>
        </p:nvSpPr>
        <p:spPr>
          <a:xfrm>
            <a:off x="5195922" y="3489487"/>
            <a:ext cx="1643700" cy="1535100"/>
          </a:xfrm>
          <a:prstGeom prst="rect">
            <a:avLst/>
          </a:prstGeom>
          <a:noFill/>
          <a:ln>
            <a:noFill/>
          </a:ln>
        </p:spPr>
      </p:sp>
      <p:sp>
        <p:nvSpPr>
          <p:cNvPr id="175" name="Google Shape;175;p34"/>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BLANK_1">
    <p:spTree>
      <p:nvGrpSpPr>
        <p:cNvPr id="176" name="Shape 176"/>
        <p:cNvGrpSpPr/>
        <p:nvPr/>
      </p:nvGrpSpPr>
      <p:grpSpPr>
        <a:xfrm>
          <a:off x="0" y="0"/>
          <a:ext cx="0" cy="0"/>
          <a:chOff x="0" y="0"/>
          <a:chExt cx="0" cy="0"/>
        </a:xfrm>
      </p:grpSpPr>
      <p:sp>
        <p:nvSpPr>
          <p:cNvPr id="177" name="Google Shape;177;p35"/>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p:txBody>
      </p:sp>
      <p:sp>
        <p:nvSpPr>
          <p:cNvPr id="178" name="Google Shape;178;p35"/>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4"/>
              </a:buClr>
              <a:buSzPts val="12800"/>
              <a:buNone/>
              <a:defRPr sz="12800">
                <a:solidFill>
                  <a:schemeClr val="accent4"/>
                </a:solidFill>
              </a:defRPr>
            </a:lvl1pPr>
            <a:lvl2pPr lvl="1"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2pPr>
            <a:lvl3pPr lvl="2"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3pPr>
            <a:lvl4pPr lvl="3"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4pPr>
            <a:lvl5pPr lvl="4"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5pPr>
            <a:lvl6pPr lvl="5"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6pPr>
            <a:lvl7pPr lvl="6"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7pPr>
            <a:lvl8pPr lvl="7"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8pPr>
            <a:lvl9pPr lvl="8"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9pPr>
          </a:lstStyle>
          <a:p/>
        </p:txBody>
      </p:sp>
      <p:sp>
        <p:nvSpPr>
          <p:cNvPr id="179" name="Google Shape;179;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37">
          <p15:clr>
            <a:srgbClr val="E46962"/>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secHead">
  <p:cSld name="SECTION_HEADER">
    <p:spTree>
      <p:nvGrpSpPr>
        <p:cNvPr id="180" name="Shape 180"/>
        <p:cNvGrpSpPr/>
        <p:nvPr/>
      </p:nvGrpSpPr>
      <p:grpSpPr>
        <a:xfrm>
          <a:off x="0" y="0"/>
          <a:ext cx="0" cy="0"/>
          <a:chOff x="0" y="0"/>
          <a:chExt cx="0" cy="0"/>
        </a:xfrm>
      </p:grpSpPr>
      <p:sp>
        <p:nvSpPr>
          <p:cNvPr id="181" name="Google Shape;181;p36"/>
          <p:cNvSpPr txBox="1"/>
          <p:nvPr>
            <p:ph type="title"/>
          </p:nvPr>
        </p:nvSpPr>
        <p:spPr>
          <a:xfrm>
            <a:off x="632850" y="1124700"/>
            <a:ext cx="7878300" cy="1741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5400"/>
              <a:buFont typeface="Hepta Slab"/>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2" name="Google Shape;182;p36"/>
          <p:cNvSpPr txBox="1"/>
          <p:nvPr>
            <p:ph idx="1" type="body"/>
          </p:nvPr>
        </p:nvSpPr>
        <p:spPr>
          <a:xfrm>
            <a:off x="4064100" y="4335200"/>
            <a:ext cx="1015800" cy="266100"/>
          </a:xfrm>
          <a:prstGeom prst="rect">
            <a:avLst/>
          </a:prstGeom>
          <a:ln cap="flat" cmpd="sng" w="9525">
            <a:solidFill>
              <a:schemeClr val="dk1"/>
            </a:solidFill>
            <a:prstDash val="solid"/>
            <a:round/>
            <a:headEnd len="sm" w="sm" type="none"/>
            <a:tailEnd len="sm" w="sm" type="none"/>
          </a:ln>
        </p:spPr>
        <p:txBody>
          <a:bodyPr anchorCtr="0" anchor="ctr" bIns="0" lIns="0" spcFirstLastPara="1" rIns="0" wrap="square" tIns="0">
            <a:noAutofit/>
          </a:bodyPr>
          <a:lstStyle>
            <a:lvl1pPr indent="-298450" lvl="0" marL="457200">
              <a:spcBef>
                <a:spcPts val="0"/>
              </a:spcBef>
              <a:spcAft>
                <a:spcPts val="0"/>
              </a:spcAft>
              <a:buSzPts val="1100"/>
              <a:buFont typeface="Barlow Medium"/>
              <a:buChar char="●"/>
              <a:defRPr sz="1100">
                <a:latin typeface="Barlow Medium"/>
                <a:ea typeface="Barlow Medium"/>
                <a:cs typeface="Barlow Medium"/>
                <a:sym typeface="Barlow Medium"/>
              </a:defRPr>
            </a:lvl1pPr>
            <a:lvl2pPr indent="-298450" lvl="1" marL="914400">
              <a:spcBef>
                <a:spcPts val="0"/>
              </a:spcBef>
              <a:spcAft>
                <a:spcPts val="0"/>
              </a:spcAft>
              <a:buSzPts val="1100"/>
              <a:buFont typeface="Barlow Medium"/>
              <a:buChar char="○"/>
              <a:defRPr sz="1100">
                <a:latin typeface="Barlow Medium"/>
                <a:ea typeface="Barlow Medium"/>
                <a:cs typeface="Barlow Medium"/>
                <a:sym typeface="Barlow Medium"/>
              </a:defRPr>
            </a:lvl2pPr>
            <a:lvl3pPr indent="-298450" lvl="2" marL="1371600">
              <a:spcBef>
                <a:spcPts val="0"/>
              </a:spcBef>
              <a:spcAft>
                <a:spcPts val="0"/>
              </a:spcAft>
              <a:buSzPts val="1100"/>
              <a:buFont typeface="Barlow Medium"/>
              <a:buChar char="■"/>
              <a:defRPr sz="1100">
                <a:latin typeface="Barlow Medium"/>
                <a:ea typeface="Barlow Medium"/>
                <a:cs typeface="Barlow Medium"/>
                <a:sym typeface="Barlow Medium"/>
              </a:defRPr>
            </a:lvl3pPr>
            <a:lvl4pPr indent="-298450" lvl="3" marL="1828800">
              <a:spcBef>
                <a:spcPts val="0"/>
              </a:spcBef>
              <a:spcAft>
                <a:spcPts val="0"/>
              </a:spcAft>
              <a:buSzPts val="1100"/>
              <a:buFont typeface="Barlow Medium"/>
              <a:buChar char="●"/>
              <a:defRPr sz="1100">
                <a:latin typeface="Barlow Medium"/>
                <a:ea typeface="Barlow Medium"/>
                <a:cs typeface="Barlow Medium"/>
                <a:sym typeface="Barlow Medium"/>
              </a:defRPr>
            </a:lvl4pPr>
            <a:lvl5pPr indent="-298450" lvl="4" marL="2286000">
              <a:spcBef>
                <a:spcPts val="0"/>
              </a:spcBef>
              <a:spcAft>
                <a:spcPts val="0"/>
              </a:spcAft>
              <a:buSzPts val="1100"/>
              <a:buFont typeface="Barlow Medium"/>
              <a:buChar char="○"/>
              <a:defRPr>
                <a:latin typeface="Barlow Medium"/>
                <a:ea typeface="Barlow Medium"/>
                <a:cs typeface="Barlow Medium"/>
                <a:sym typeface="Barlow Medium"/>
              </a:defRPr>
            </a:lvl5pPr>
            <a:lvl6pPr indent="-298450" lvl="5" marL="2743200">
              <a:spcBef>
                <a:spcPts val="0"/>
              </a:spcBef>
              <a:spcAft>
                <a:spcPts val="0"/>
              </a:spcAft>
              <a:buSzPts val="1100"/>
              <a:buFont typeface="Barlow Medium"/>
              <a:buChar char="■"/>
              <a:defRPr sz="1100">
                <a:latin typeface="Barlow Medium"/>
                <a:ea typeface="Barlow Medium"/>
                <a:cs typeface="Barlow Medium"/>
                <a:sym typeface="Barlow Medium"/>
              </a:defRPr>
            </a:lvl6pPr>
            <a:lvl7pPr indent="-298450" lvl="6" marL="3200400">
              <a:spcBef>
                <a:spcPts val="0"/>
              </a:spcBef>
              <a:spcAft>
                <a:spcPts val="0"/>
              </a:spcAft>
              <a:buSzPts val="1100"/>
              <a:buFont typeface="Barlow Medium"/>
              <a:buChar char="●"/>
              <a:defRPr sz="1100">
                <a:latin typeface="Barlow Medium"/>
                <a:ea typeface="Barlow Medium"/>
                <a:cs typeface="Barlow Medium"/>
                <a:sym typeface="Barlow Medium"/>
              </a:defRPr>
            </a:lvl7pPr>
            <a:lvl8pPr indent="-298450" lvl="7" marL="3657600">
              <a:spcBef>
                <a:spcPts val="0"/>
              </a:spcBef>
              <a:spcAft>
                <a:spcPts val="0"/>
              </a:spcAft>
              <a:buSzPts val="1100"/>
              <a:buFont typeface="Barlow Medium"/>
              <a:buChar char="○"/>
              <a:defRPr sz="1100">
                <a:latin typeface="Barlow Medium"/>
                <a:ea typeface="Barlow Medium"/>
                <a:cs typeface="Barlow Medium"/>
                <a:sym typeface="Barlow Medium"/>
              </a:defRPr>
            </a:lvl8pPr>
            <a:lvl9pPr indent="-298450" lvl="8" marL="4114800">
              <a:spcBef>
                <a:spcPts val="0"/>
              </a:spcBef>
              <a:spcAft>
                <a:spcPts val="0"/>
              </a:spcAft>
              <a:buSzPts val="1100"/>
              <a:buFont typeface="Barlow Medium"/>
              <a:buChar char="■"/>
              <a:defRPr sz="1100">
                <a:latin typeface="Barlow Medium"/>
                <a:ea typeface="Barlow Medium"/>
                <a:cs typeface="Barlow Medium"/>
                <a:sym typeface="Barlow Medium"/>
              </a:defRPr>
            </a:lvl9pPr>
          </a:lstStyle>
          <a:p/>
        </p:txBody>
      </p:sp>
      <p:sp>
        <p:nvSpPr>
          <p:cNvPr id="183" name="Google Shape;183;p36"/>
          <p:cNvSpPr txBox="1"/>
          <p:nvPr>
            <p:ph idx="2" type="subTitle"/>
          </p:nvPr>
        </p:nvSpPr>
        <p:spPr>
          <a:xfrm>
            <a:off x="2857500" y="2902000"/>
            <a:ext cx="3765600" cy="93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2600"/>
              <a:buNone/>
              <a:defRPr sz="2600">
                <a:solidFill>
                  <a:schemeClr val="dk2"/>
                </a:solidFill>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p:txBody>
      </p:sp>
      <p:sp>
        <p:nvSpPr>
          <p:cNvPr id="184" name="Google Shape;184;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Content" type="tx">
  <p:cSld name="TITLE_AND_BODY">
    <p:bg>
      <p:bgPr>
        <a:solidFill>
          <a:schemeClr val="accent4"/>
        </a:solidFill>
      </p:bgPr>
    </p:bg>
    <p:spTree>
      <p:nvGrpSpPr>
        <p:cNvPr id="185" name="Shape 185"/>
        <p:cNvGrpSpPr/>
        <p:nvPr/>
      </p:nvGrpSpPr>
      <p:grpSpPr>
        <a:xfrm>
          <a:off x="0" y="0"/>
          <a:ext cx="0" cy="0"/>
          <a:chOff x="0" y="0"/>
          <a:chExt cx="0" cy="0"/>
        </a:xfrm>
      </p:grpSpPr>
      <p:sp>
        <p:nvSpPr>
          <p:cNvPr id="186" name="Google Shape;186;p37"/>
          <p:cNvSpPr txBox="1"/>
          <p:nvPr>
            <p:ph idx="1" type="subTitle"/>
          </p:nvPr>
        </p:nvSpPr>
        <p:spPr>
          <a:xfrm>
            <a:off x="475075" y="309225"/>
            <a:ext cx="3655200" cy="357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2pPr>
            <a:lvl3pPr lvl="2">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3pPr>
            <a:lvl4pPr lvl="3">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4pPr>
            <a:lvl5pPr lvl="4">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5pPr>
            <a:lvl6pPr lvl="5">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6pPr>
            <a:lvl7pPr lvl="6">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7pPr>
            <a:lvl8pPr lvl="7">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8pPr>
            <a:lvl9pPr lvl="8">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9pPr>
          </a:lstStyle>
          <a:p/>
        </p:txBody>
      </p:sp>
      <p:sp>
        <p:nvSpPr>
          <p:cNvPr id="187" name="Google Shape;187;p37"/>
          <p:cNvSpPr txBox="1"/>
          <p:nvPr>
            <p:ph idx="2" type="body"/>
          </p:nvPr>
        </p:nvSpPr>
        <p:spPr>
          <a:xfrm>
            <a:off x="711097" y="980554"/>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88" name="Google Shape;188;p37"/>
          <p:cNvSpPr txBox="1"/>
          <p:nvPr>
            <p:ph idx="3" type="subTitle"/>
          </p:nvPr>
        </p:nvSpPr>
        <p:spPr>
          <a:xfrm>
            <a:off x="1699221" y="980279"/>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89" name="Google Shape;189;p37"/>
          <p:cNvSpPr txBox="1"/>
          <p:nvPr>
            <p:ph idx="4" type="body"/>
          </p:nvPr>
        </p:nvSpPr>
        <p:spPr>
          <a:xfrm>
            <a:off x="2285797" y="1226054"/>
            <a:ext cx="1775700" cy="1108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90" name="Google Shape;190;p37"/>
          <p:cNvSpPr txBox="1"/>
          <p:nvPr>
            <p:ph idx="5" type="body"/>
          </p:nvPr>
        </p:nvSpPr>
        <p:spPr>
          <a:xfrm>
            <a:off x="711097" y="2222666"/>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91" name="Google Shape;191;p37"/>
          <p:cNvSpPr txBox="1"/>
          <p:nvPr>
            <p:ph idx="6" type="subTitle"/>
          </p:nvPr>
        </p:nvSpPr>
        <p:spPr>
          <a:xfrm>
            <a:off x="1699221" y="2222391"/>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92" name="Google Shape;192;p37"/>
          <p:cNvSpPr txBox="1"/>
          <p:nvPr>
            <p:ph idx="7" type="body"/>
          </p:nvPr>
        </p:nvSpPr>
        <p:spPr>
          <a:xfrm>
            <a:off x="2285797" y="2468166"/>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93" name="Google Shape;193;p37"/>
          <p:cNvSpPr txBox="1"/>
          <p:nvPr>
            <p:ph idx="8" type="body"/>
          </p:nvPr>
        </p:nvSpPr>
        <p:spPr>
          <a:xfrm>
            <a:off x="711097" y="3219093"/>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94" name="Google Shape;194;p37"/>
          <p:cNvSpPr txBox="1"/>
          <p:nvPr>
            <p:ph idx="9" type="subTitle"/>
          </p:nvPr>
        </p:nvSpPr>
        <p:spPr>
          <a:xfrm>
            <a:off x="1699221" y="3218818"/>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95" name="Google Shape;195;p37"/>
          <p:cNvSpPr txBox="1"/>
          <p:nvPr>
            <p:ph idx="13" type="body"/>
          </p:nvPr>
        </p:nvSpPr>
        <p:spPr>
          <a:xfrm>
            <a:off x="2285797" y="3464593"/>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96" name="Google Shape;196;p37"/>
          <p:cNvSpPr txBox="1"/>
          <p:nvPr>
            <p:ph idx="14" type="body"/>
          </p:nvPr>
        </p:nvSpPr>
        <p:spPr>
          <a:xfrm>
            <a:off x="4746581" y="980554"/>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97" name="Google Shape;197;p37"/>
          <p:cNvSpPr txBox="1"/>
          <p:nvPr>
            <p:ph idx="15" type="subTitle"/>
          </p:nvPr>
        </p:nvSpPr>
        <p:spPr>
          <a:xfrm>
            <a:off x="5734705" y="980279"/>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98" name="Google Shape;198;p37"/>
          <p:cNvSpPr txBox="1"/>
          <p:nvPr>
            <p:ph idx="16" type="body"/>
          </p:nvPr>
        </p:nvSpPr>
        <p:spPr>
          <a:xfrm>
            <a:off x="6321281" y="1226054"/>
            <a:ext cx="1775700" cy="1108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99" name="Google Shape;199;p37"/>
          <p:cNvSpPr txBox="1"/>
          <p:nvPr>
            <p:ph idx="17" type="body"/>
          </p:nvPr>
        </p:nvSpPr>
        <p:spPr>
          <a:xfrm>
            <a:off x="4746581" y="2222666"/>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200" name="Google Shape;200;p37"/>
          <p:cNvSpPr txBox="1"/>
          <p:nvPr>
            <p:ph idx="18" type="subTitle"/>
          </p:nvPr>
        </p:nvSpPr>
        <p:spPr>
          <a:xfrm>
            <a:off x="5734705" y="2222391"/>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201" name="Google Shape;201;p37"/>
          <p:cNvSpPr txBox="1"/>
          <p:nvPr>
            <p:ph idx="19" type="body"/>
          </p:nvPr>
        </p:nvSpPr>
        <p:spPr>
          <a:xfrm>
            <a:off x="6321281" y="2468166"/>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02" name="Google Shape;202;p37"/>
          <p:cNvSpPr txBox="1"/>
          <p:nvPr>
            <p:ph idx="20" type="body"/>
          </p:nvPr>
        </p:nvSpPr>
        <p:spPr>
          <a:xfrm>
            <a:off x="4746581" y="3219093"/>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203" name="Google Shape;203;p37"/>
          <p:cNvSpPr txBox="1"/>
          <p:nvPr>
            <p:ph idx="21" type="subTitle"/>
          </p:nvPr>
        </p:nvSpPr>
        <p:spPr>
          <a:xfrm>
            <a:off x="5734705" y="3218818"/>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204" name="Google Shape;204;p37"/>
          <p:cNvSpPr txBox="1"/>
          <p:nvPr>
            <p:ph idx="22" type="body"/>
          </p:nvPr>
        </p:nvSpPr>
        <p:spPr>
          <a:xfrm>
            <a:off x="6321281" y="3464593"/>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05" name="Google Shape;205;p37"/>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60">
          <p15:clr>
            <a:srgbClr val="E46962"/>
          </p15:clr>
        </p15:guide>
        <p15:guide id="2" orient="horz" pos="360">
          <p15:clr>
            <a:srgbClr val="E46962"/>
          </p15:clr>
        </p15:guide>
        <p15:guide id="3" orient="horz" pos="1048">
          <p15:clr>
            <a:srgbClr val="E46962"/>
          </p15:clr>
        </p15:guide>
      </p15:sldGuideLst>
    </p:ext>
  </p:extLst>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Image" type="twoColTx">
  <p:cSld name="TITLE_AND_TWO_COLUMNS">
    <p:bg>
      <p:bgPr>
        <a:solidFill>
          <a:schemeClr val="dk1"/>
        </a:solidFill>
      </p:bgPr>
    </p:bg>
    <p:spTree>
      <p:nvGrpSpPr>
        <p:cNvPr id="206" name="Shape 206"/>
        <p:cNvGrpSpPr/>
        <p:nvPr/>
      </p:nvGrpSpPr>
      <p:grpSpPr>
        <a:xfrm>
          <a:off x="0" y="0"/>
          <a:ext cx="0" cy="0"/>
          <a:chOff x="0" y="0"/>
          <a:chExt cx="0" cy="0"/>
        </a:xfrm>
      </p:grpSpPr>
      <p:sp>
        <p:nvSpPr>
          <p:cNvPr id="207" name="Google Shape;207;p38"/>
          <p:cNvSpPr/>
          <p:nvPr/>
        </p:nvSpPr>
        <p:spPr>
          <a:xfrm>
            <a:off x="0" y="0"/>
            <a:ext cx="9144000" cy="1631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8"/>
          <p:cNvSpPr txBox="1"/>
          <p:nvPr/>
        </p:nvSpPr>
        <p:spPr>
          <a:xfrm>
            <a:off x="6262625" y="1205946"/>
            <a:ext cx="2155500" cy="3231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i="1" lang="en" sz="700">
                <a:solidFill>
                  <a:schemeClr val="lt1"/>
                </a:solidFill>
                <a:latin typeface="Barlow Medium"/>
                <a:ea typeface="Barlow Medium"/>
                <a:cs typeface="Barlow Medium"/>
                <a:sym typeface="Barlow Medium"/>
              </a:rPr>
              <a:t>Lorem ipsum dolor sit amet, consectetur adipiscing elit.</a:t>
            </a:r>
            <a:endParaRPr i="1" sz="700">
              <a:solidFill>
                <a:schemeClr val="lt1"/>
              </a:solidFill>
              <a:latin typeface="Barlow Medium"/>
              <a:ea typeface="Barlow Medium"/>
              <a:cs typeface="Barlow Medium"/>
              <a:sym typeface="Barlow Medium"/>
            </a:endParaRPr>
          </a:p>
        </p:txBody>
      </p:sp>
      <p:sp>
        <p:nvSpPr>
          <p:cNvPr id="209" name="Google Shape;209;p38"/>
          <p:cNvSpPr/>
          <p:nvPr>
            <p:ph idx="2" type="pic"/>
          </p:nvPr>
        </p:nvSpPr>
        <p:spPr>
          <a:xfrm>
            <a:off x="3915225" y="1631250"/>
            <a:ext cx="4441200" cy="3009900"/>
          </a:xfrm>
          <a:prstGeom prst="roundRect">
            <a:avLst>
              <a:gd fmla="val 16667" name="adj"/>
            </a:avLst>
          </a:prstGeom>
          <a:noFill/>
          <a:ln>
            <a:noFill/>
          </a:ln>
        </p:spPr>
      </p:sp>
      <p:sp>
        <p:nvSpPr>
          <p:cNvPr id="210" name="Google Shape;210;p38"/>
          <p:cNvSpPr txBox="1"/>
          <p:nvPr>
            <p:ph idx="1" type="body"/>
          </p:nvPr>
        </p:nvSpPr>
        <p:spPr>
          <a:xfrm>
            <a:off x="791150" y="1835400"/>
            <a:ext cx="2094000" cy="846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11" name="Google Shape;211;p38"/>
          <p:cNvSpPr txBox="1"/>
          <p:nvPr>
            <p:ph idx="3" type="subTitle"/>
          </p:nvPr>
        </p:nvSpPr>
        <p:spPr>
          <a:xfrm>
            <a:off x="791150" y="522625"/>
            <a:ext cx="3918300" cy="1006500"/>
          </a:xfrm>
          <a:prstGeom prst="rect">
            <a:avLst/>
          </a:prstGeom>
        </p:spPr>
        <p:txBody>
          <a:bodyPr anchorCtr="0" anchor="t" bIns="0" lIns="0" spcFirstLastPara="1" rIns="0" wrap="square" tIns="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212" name="Google Shape;212;p38"/>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ext">
  <p:cSld name="TITLE_AND_TWO_COLUMNS_1">
    <p:bg>
      <p:bgPr>
        <a:solidFill>
          <a:schemeClr val="dk1"/>
        </a:solidFill>
      </p:bgPr>
    </p:bg>
    <p:spTree>
      <p:nvGrpSpPr>
        <p:cNvPr id="213" name="Shape 213"/>
        <p:cNvGrpSpPr/>
        <p:nvPr/>
      </p:nvGrpSpPr>
      <p:grpSpPr>
        <a:xfrm>
          <a:off x="0" y="0"/>
          <a:ext cx="0" cy="0"/>
          <a:chOff x="0" y="0"/>
          <a:chExt cx="0" cy="0"/>
        </a:xfrm>
      </p:grpSpPr>
      <p:sp>
        <p:nvSpPr>
          <p:cNvPr id="214" name="Google Shape;214;p39"/>
          <p:cNvSpPr/>
          <p:nvPr/>
        </p:nvSpPr>
        <p:spPr>
          <a:xfrm>
            <a:off x="0" y="0"/>
            <a:ext cx="9144000" cy="1631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9"/>
          <p:cNvSpPr txBox="1"/>
          <p:nvPr>
            <p:ph idx="1" type="subTitle"/>
          </p:nvPr>
        </p:nvSpPr>
        <p:spPr>
          <a:xfrm>
            <a:off x="791150" y="522625"/>
            <a:ext cx="5173200" cy="976500"/>
          </a:xfrm>
          <a:prstGeom prst="rect">
            <a:avLst/>
          </a:prstGeom>
        </p:spPr>
        <p:txBody>
          <a:bodyPr anchorCtr="0" anchor="t" bIns="0" lIns="0" spcFirstLastPara="1" rIns="0" wrap="square" tIns="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216" name="Google Shape;216;p39"/>
          <p:cNvSpPr txBox="1"/>
          <p:nvPr>
            <p:ph idx="2" type="body"/>
          </p:nvPr>
        </p:nvSpPr>
        <p:spPr>
          <a:xfrm>
            <a:off x="685450" y="2180950"/>
            <a:ext cx="3579600" cy="2385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
        <p:nvSpPr>
          <p:cNvPr id="217" name="Google Shape;217;p39"/>
          <p:cNvSpPr txBox="1"/>
          <p:nvPr>
            <p:ph idx="3" type="body"/>
          </p:nvPr>
        </p:nvSpPr>
        <p:spPr>
          <a:xfrm>
            <a:off x="4601077" y="2180950"/>
            <a:ext cx="3579600" cy="2385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
        <p:nvSpPr>
          <p:cNvPr id="218" name="Google Shape;218;p39"/>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 Company Overview" type="titleOnly">
  <p:cSld name="TITLE_ONLY">
    <p:bg>
      <p:bgPr>
        <a:solidFill>
          <a:schemeClr val="accent4"/>
        </a:solidFill>
      </p:bgPr>
    </p:bg>
    <p:spTree>
      <p:nvGrpSpPr>
        <p:cNvPr id="219" name="Shape 219"/>
        <p:cNvGrpSpPr/>
        <p:nvPr/>
      </p:nvGrpSpPr>
      <p:grpSpPr>
        <a:xfrm>
          <a:off x="0" y="0"/>
          <a:ext cx="0" cy="0"/>
          <a:chOff x="0" y="0"/>
          <a:chExt cx="0" cy="0"/>
        </a:xfrm>
      </p:grpSpPr>
      <p:sp>
        <p:nvSpPr>
          <p:cNvPr id="220" name="Google Shape;220;p40"/>
          <p:cNvSpPr/>
          <p:nvPr>
            <p:ph idx="2" type="pic"/>
          </p:nvPr>
        </p:nvSpPr>
        <p:spPr>
          <a:xfrm>
            <a:off x="791150" y="522900"/>
            <a:ext cx="1294800" cy="1918500"/>
          </a:xfrm>
          <a:prstGeom prst="rect">
            <a:avLst/>
          </a:prstGeom>
          <a:noFill/>
          <a:ln>
            <a:noFill/>
          </a:ln>
        </p:spPr>
      </p:sp>
      <p:sp>
        <p:nvSpPr>
          <p:cNvPr id="221" name="Google Shape;221;p40"/>
          <p:cNvSpPr/>
          <p:nvPr>
            <p:ph idx="3" type="pic"/>
          </p:nvPr>
        </p:nvSpPr>
        <p:spPr>
          <a:xfrm>
            <a:off x="2355375" y="522900"/>
            <a:ext cx="1294800" cy="1918500"/>
          </a:xfrm>
          <a:prstGeom prst="rect">
            <a:avLst/>
          </a:prstGeom>
          <a:noFill/>
          <a:ln>
            <a:noFill/>
          </a:ln>
        </p:spPr>
      </p:sp>
      <p:sp>
        <p:nvSpPr>
          <p:cNvPr id="222" name="Google Shape;222;p40"/>
          <p:cNvSpPr/>
          <p:nvPr>
            <p:ph idx="4" type="pic"/>
          </p:nvPr>
        </p:nvSpPr>
        <p:spPr>
          <a:xfrm>
            <a:off x="3921313" y="522900"/>
            <a:ext cx="1294800" cy="1918500"/>
          </a:xfrm>
          <a:prstGeom prst="rect">
            <a:avLst/>
          </a:prstGeom>
          <a:noFill/>
          <a:ln>
            <a:noFill/>
          </a:ln>
        </p:spPr>
      </p:sp>
      <p:sp>
        <p:nvSpPr>
          <p:cNvPr id="223" name="Google Shape;223;p40"/>
          <p:cNvSpPr/>
          <p:nvPr>
            <p:ph idx="5" type="pic"/>
          </p:nvPr>
        </p:nvSpPr>
        <p:spPr>
          <a:xfrm>
            <a:off x="5491588" y="522900"/>
            <a:ext cx="1294800" cy="1918500"/>
          </a:xfrm>
          <a:prstGeom prst="rect">
            <a:avLst/>
          </a:prstGeom>
          <a:noFill/>
          <a:ln>
            <a:noFill/>
          </a:ln>
        </p:spPr>
      </p:sp>
      <p:sp>
        <p:nvSpPr>
          <p:cNvPr id="224" name="Google Shape;224;p40"/>
          <p:cNvSpPr txBox="1"/>
          <p:nvPr>
            <p:ph idx="1" type="body"/>
          </p:nvPr>
        </p:nvSpPr>
        <p:spPr>
          <a:xfrm>
            <a:off x="680850" y="3443850"/>
            <a:ext cx="3074700" cy="1031700"/>
          </a:xfrm>
          <a:prstGeom prst="rect">
            <a:avLst/>
          </a:prstGeom>
        </p:spPr>
        <p:txBody>
          <a:bodyPr anchorCtr="0" anchor="t" bIns="91425" lIns="91425" spcFirstLastPara="1" rIns="91425" wrap="square" tIns="91425">
            <a:noAutofit/>
          </a:bodyPr>
          <a:lstStyle>
            <a:lvl1pPr indent="-406400" lvl="0" marL="4572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406400" lvl="1" marL="914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2pPr>
            <a:lvl3pPr indent="-406400" lvl="2" marL="13716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3pPr>
            <a:lvl4pPr indent="-406400" lvl="3" marL="18288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4pPr>
            <a:lvl5pPr indent="-406400" lvl="4" marL="22860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5pPr>
            <a:lvl6pPr indent="-406400" lvl="5" marL="27432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6pPr>
            <a:lvl7pPr indent="-406400" lvl="6" marL="3200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7pPr>
            <a:lvl8pPr indent="-406400" lvl="7" marL="36576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8pPr>
            <a:lvl9pPr indent="-406400" lvl="8" marL="41148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9pPr>
          </a:lstStyle>
          <a:p/>
        </p:txBody>
      </p:sp>
      <p:sp>
        <p:nvSpPr>
          <p:cNvPr id="225" name="Google Shape;225;p40"/>
          <p:cNvSpPr txBox="1"/>
          <p:nvPr>
            <p:ph idx="6" type="body"/>
          </p:nvPr>
        </p:nvSpPr>
        <p:spPr>
          <a:xfrm>
            <a:off x="4123900" y="3443850"/>
            <a:ext cx="4030200" cy="11652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26" name="Google Shape;226;p40"/>
          <p:cNvSpPr txBox="1"/>
          <p:nvPr>
            <p:ph idx="7" type="body"/>
          </p:nvPr>
        </p:nvSpPr>
        <p:spPr>
          <a:xfrm>
            <a:off x="705088"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27" name="Google Shape;227;p40"/>
          <p:cNvSpPr txBox="1"/>
          <p:nvPr>
            <p:ph idx="8" type="body"/>
          </p:nvPr>
        </p:nvSpPr>
        <p:spPr>
          <a:xfrm>
            <a:off x="2258888"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28" name="Google Shape;228;p40"/>
          <p:cNvSpPr txBox="1"/>
          <p:nvPr>
            <p:ph idx="9" type="body"/>
          </p:nvPr>
        </p:nvSpPr>
        <p:spPr>
          <a:xfrm>
            <a:off x="3827513"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29" name="Google Shape;229;p40"/>
          <p:cNvSpPr txBox="1"/>
          <p:nvPr>
            <p:ph idx="13" type="body"/>
          </p:nvPr>
        </p:nvSpPr>
        <p:spPr>
          <a:xfrm>
            <a:off x="5395113"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30" name="Google Shape;230;p40"/>
          <p:cNvSpPr txBox="1"/>
          <p:nvPr>
            <p:ph idx="14" type="body"/>
          </p:nvPr>
        </p:nvSpPr>
        <p:spPr>
          <a:xfrm>
            <a:off x="705091"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231" name="Google Shape;231;p40"/>
          <p:cNvSpPr txBox="1"/>
          <p:nvPr>
            <p:ph idx="15" type="body"/>
          </p:nvPr>
        </p:nvSpPr>
        <p:spPr>
          <a:xfrm>
            <a:off x="2258891"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232" name="Google Shape;232;p40"/>
          <p:cNvSpPr txBox="1"/>
          <p:nvPr>
            <p:ph idx="16" type="body"/>
          </p:nvPr>
        </p:nvSpPr>
        <p:spPr>
          <a:xfrm>
            <a:off x="3827003"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233" name="Google Shape;233;p40"/>
          <p:cNvSpPr txBox="1"/>
          <p:nvPr>
            <p:ph idx="17" type="body"/>
          </p:nvPr>
        </p:nvSpPr>
        <p:spPr>
          <a:xfrm>
            <a:off x="5396128"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234" name="Google Shape;234;p40"/>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etitive Landscape">
  <p:cSld name="ONE_COLUMN_TEXT">
    <p:bg>
      <p:bgPr>
        <a:solidFill>
          <a:schemeClr val="dk1"/>
        </a:solidFill>
      </p:bgPr>
    </p:bg>
    <p:spTree>
      <p:nvGrpSpPr>
        <p:cNvPr id="235" name="Shape 235"/>
        <p:cNvGrpSpPr/>
        <p:nvPr/>
      </p:nvGrpSpPr>
      <p:grpSpPr>
        <a:xfrm>
          <a:off x="0" y="0"/>
          <a:ext cx="0" cy="0"/>
          <a:chOff x="0" y="0"/>
          <a:chExt cx="0" cy="0"/>
        </a:xfrm>
      </p:grpSpPr>
      <p:sp>
        <p:nvSpPr>
          <p:cNvPr id="236" name="Google Shape;236;p41"/>
          <p:cNvSpPr txBox="1"/>
          <p:nvPr>
            <p:ph idx="1" type="body"/>
          </p:nvPr>
        </p:nvSpPr>
        <p:spPr>
          <a:xfrm>
            <a:off x="791150" y="738025"/>
            <a:ext cx="3918300" cy="223200"/>
          </a:xfrm>
          <a:prstGeom prst="rect">
            <a:avLst/>
          </a:prstGeom>
        </p:spPr>
        <p:txBody>
          <a:bodyPr anchorCtr="0" anchor="t" bIns="0" lIns="0" spcFirstLastPara="1" rIns="0" wrap="square" tIns="0">
            <a:noAutofit/>
          </a:bodyPr>
          <a:lstStyle>
            <a:lvl1pPr indent="-298450" lvl="0" marL="457200">
              <a:spcBef>
                <a:spcPts val="0"/>
              </a:spcBef>
              <a:spcAft>
                <a:spcPts val="0"/>
              </a:spcAft>
              <a:buSzPts val="1100"/>
              <a:buFont typeface="Barlow"/>
              <a:buChar char="●"/>
              <a:defRPr sz="1100">
                <a:latin typeface="Barlow"/>
                <a:ea typeface="Barlow"/>
                <a:cs typeface="Barlow"/>
                <a:sym typeface="Barlow"/>
              </a:defRPr>
            </a:lvl1pPr>
            <a:lvl2pPr indent="-298450" lvl="1" marL="914400">
              <a:spcBef>
                <a:spcPts val="0"/>
              </a:spcBef>
              <a:spcAft>
                <a:spcPts val="0"/>
              </a:spcAft>
              <a:buSzPts val="1100"/>
              <a:buFont typeface="Barlow"/>
              <a:buChar char="○"/>
              <a:defRPr sz="1100">
                <a:latin typeface="Barlow"/>
                <a:ea typeface="Barlow"/>
                <a:cs typeface="Barlow"/>
                <a:sym typeface="Barlow"/>
              </a:defRPr>
            </a:lvl2pPr>
            <a:lvl3pPr indent="-298450" lvl="2" marL="1371600">
              <a:spcBef>
                <a:spcPts val="0"/>
              </a:spcBef>
              <a:spcAft>
                <a:spcPts val="0"/>
              </a:spcAft>
              <a:buSzPts val="1100"/>
              <a:buFont typeface="Barlow"/>
              <a:buChar char="■"/>
              <a:defRPr sz="1100">
                <a:latin typeface="Barlow"/>
                <a:ea typeface="Barlow"/>
                <a:cs typeface="Barlow"/>
                <a:sym typeface="Barlow"/>
              </a:defRPr>
            </a:lvl3pPr>
            <a:lvl4pPr indent="-298450" lvl="3" marL="1828800">
              <a:spcBef>
                <a:spcPts val="0"/>
              </a:spcBef>
              <a:spcAft>
                <a:spcPts val="0"/>
              </a:spcAft>
              <a:buSzPts val="1100"/>
              <a:buFont typeface="Barlow"/>
              <a:buChar char="●"/>
              <a:defRPr sz="1100">
                <a:latin typeface="Barlow"/>
                <a:ea typeface="Barlow"/>
                <a:cs typeface="Barlow"/>
                <a:sym typeface="Barlow"/>
              </a:defRPr>
            </a:lvl4pPr>
            <a:lvl5pPr indent="-298450" lvl="4" marL="2286000">
              <a:spcBef>
                <a:spcPts val="0"/>
              </a:spcBef>
              <a:spcAft>
                <a:spcPts val="0"/>
              </a:spcAft>
              <a:buSzPts val="1100"/>
              <a:buFont typeface="Barlow"/>
              <a:buChar char="○"/>
              <a:defRPr>
                <a:latin typeface="Barlow"/>
                <a:ea typeface="Barlow"/>
                <a:cs typeface="Barlow"/>
                <a:sym typeface="Barlow"/>
              </a:defRPr>
            </a:lvl5pPr>
            <a:lvl6pPr indent="-298450" lvl="5" marL="2743200">
              <a:spcBef>
                <a:spcPts val="0"/>
              </a:spcBef>
              <a:spcAft>
                <a:spcPts val="0"/>
              </a:spcAft>
              <a:buSzPts val="1100"/>
              <a:buFont typeface="Barlow"/>
              <a:buChar char="■"/>
              <a:defRPr sz="1100">
                <a:latin typeface="Barlow"/>
                <a:ea typeface="Barlow"/>
                <a:cs typeface="Barlow"/>
                <a:sym typeface="Barlow"/>
              </a:defRPr>
            </a:lvl6pPr>
            <a:lvl7pPr indent="-298450" lvl="6" marL="3200400">
              <a:spcBef>
                <a:spcPts val="0"/>
              </a:spcBef>
              <a:spcAft>
                <a:spcPts val="0"/>
              </a:spcAft>
              <a:buSzPts val="1100"/>
              <a:buFont typeface="Barlow"/>
              <a:buChar char="●"/>
              <a:defRPr sz="1100">
                <a:latin typeface="Barlow"/>
                <a:ea typeface="Barlow"/>
                <a:cs typeface="Barlow"/>
                <a:sym typeface="Barlow"/>
              </a:defRPr>
            </a:lvl7pPr>
            <a:lvl8pPr indent="-298450" lvl="7" marL="3657600">
              <a:spcBef>
                <a:spcPts val="0"/>
              </a:spcBef>
              <a:spcAft>
                <a:spcPts val="0"/>
              </a:spcAft>
              <a:buSzPts val="1100"/>
              <a:buFont typeface="Barlow"/>
              <a:buChar char="○"/>
              <a:defRPr sz="1100">
                <a:latin typeface="Barlow"/>
                <a:ea typeface="Barlow"/>
                <a:cs typeface="Barlow"/>
                <a:sym typeface="Barlow"/>
              </a:defRPr>
            </a:lvl8pPr>
            <a:lvl9pPr indent="-298450" lvl="8" marL="4114800">
              <a:spcBef>
                <a:spcPts val="0"/>
              </a:spcBef>
              <a:spcAft>
                <a:spcPts val="0"/>
              </a:spcAft>
              <a:buSzPts val="1100"/>
              <a:buFont typeface="Barlow"/>
              <a:buChar char="■"/>
              <a:defRPr sz="1100">
                <a:latin typeface="Barlow"/>
                <a:ea typeface="Barlow"/>
                <a:cs typeface="Barlow"/>
                <a:sym typeface="Barlow"/>
              </a:defRPr>
            </a:lvl9pPr>
          </a:lstStyle>
          <a:p/>
        </p:txBody>
      </p:sp>
      <p:sp>
        <p:nvSpPr>
          <p:cNvPr id="237" name="Google Shape;237;p41"/>
          <p:cNvSpPr txBox="1"/>
          <p:nvPr>
            <p:ph idx="2" type="subTitle"/>
          </p:nvPr>
        </p:nvSpPr>
        <p:spPr>
          <a:xfrm>
            <a:off x="791150" y="522625"/>
            <a:ext cx="3918300" cy="215400"/>
          </a:xfrm>
          <a:prstGeom prst="rect">
            <a:avLst/>
          </a:prstGeom>
        </p:spPr>
        <p:txBody>
          <a:bodyPr anchorCtr="0" anchor="t" bIns="0" lIns="0" spcFirstLastPara="1" rIns="0" wrap="square" tIns="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238" name="Google Shape;238;p41"/>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 Trends + Data">
  <p:cSld name="MAIN_POINT">
    <p:bg>
      <p:bgPr>
        <a:solidFill>
          <a:schemeClr val="dk1"/>
        </a:solidFill>
      </p:bgPr>
    </p:bg>
    <p:spTree>
      <p:nvGrpSpPr>
        <p:cNvPr id="239" name="Shape 239"/>
        <p:cNvGrpSpPr/>
        <p:nvPr/>
      </p:nvGrpSpPr>
      <p:grpSpPr>
        <a:xfrm>
          <a:off x="0" y="0"/>
          <a:ext cx="0" cy="0"/>
          <a:chOff x="0" y="0"/>
          <a:chExt cx="0" cy="0"/>
        </a:xfrm>
      </p:grpSpPr>
      <p:sp>
        <p:nvSpPr>
          <p:cNvPr id="240" name="Google Shape;240;p42"/>
          <p:cNvSpPr txBox="1"/>
          <p:nvPr>
            <p:ph idx="1" type="subTitle"/>
          </p:nvPr>
        </p:nvSpPr>
        <p:spPr>
          <a:xfrm>
            <a:off x="690250" y="415625"/>
            <a:ext cx="1261800" cy="2703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atin typeface="Barlow Light"/>
                <a:ea typeface="Barlow Light"/>
                <a:cs typeface="Barlow Light"/>
                <a:sym typeface="Barlow Light"/>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p:txBody>
      </p:sp>
      <p:sp>
        <p:nvSpPr>
          <p:cNvPr id="241" name="Google Shape;241;p42"/>
          <p:cNvSpPr txBox="1"/>
          <p:nvPr>
            <p:ph idx="2" type="subTitle"/>
          </p:nvPr>
        </p:nvSpPr>
        <p:spPr>
          <a:xfrm>
            <a:off x="480420" y="290626"/>
            <a:ext cx="3592200" cy="3372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Hepta Slab Light"/>
                <a:ea typeface="Hepta Slab Light"/>
                <a:cs typeface="Hepta Slab Light"/>
                <a:sym typeface="Hepta Slab Light"/>
              </a:defRPr>
            </a:lvl2pPr>
            <a:lvl3pPr lvl="2">
              <a:spcBef>
                <a:spcPts val="0"/>
              </a:spcBef>
              <a:spcAft>
                <a:spcPts val="0"/>
              </a:spcAft>
              <a:buSzPts val="1400"/>
              <a:buNone/>
              <a:defRPr>
                <a:latin typeface="Hepta Slab Light"/>
                <a:ea typeface="Hepta Slab Light"/>
                <a:cs typeface="Hepta Slab Light"/>
                <a:sym typeface="Hepta Slab Light"/>
              </a:defRPr>
            </a:lvl3pPr>
            <a:lvl4pPr lvl="3">
              <a:spcBef>
                <a:spcPts val="0"/>
              </a:spcBef>
              <a:spcAft>
                <a:spcPts val="0"/>
              </a:spcAft>
              <a:buSzPts val="1400"/>
              <a:buNone/>
              <a:defRPr>
                <a:latin typeface="Hepta Slab Light"/>
                <a:ea typeface="Hepta Slab Light"/>
                <a:cs typeface="Hepta Slab Light"/>
                <a:sym typeface="Hepta Slab Light"/>
              </a:defRPr>
            </a:lvl4pPr>
            <a:lvl5pPr lvl="4">
              <a:spcBef>
                <a:spcPts val="0"/>
              </a:spcBef>
              <a:spcAft>
                <a:spcPts val="0"/>
              </a:spcAft>
              <a:buSzPts val="1400"/>
              <a:buNone/>
              <a:defRPr>
                <a:latin typeface="Hepta Slab Light"/>
                <a:ea typeface="Hepta Slab Light"/>
                <a:cs typeface="Hepta Slab Light"/>
                <a:sym typeface="Hepta Slab Light"/>
              </a:defRPr>
            </a:lvl5pPr>
            <a:lvl6pPr lvl="5">
              <a:spcBef>
                <a:spcPts val="0"/>
              </a:spcBef>
              <a:spcAft>
                <a:spcPts val="0"/>
              </a:spcAft>
              <a:buSzPts val="1400"/>
              <a:buNone/>
              <a:defRPr>
                <a:latin typeface="Hepta Slab Light"/>
                <a:ea typeface="Hepta Slab Light"/>
                <a:cs typeface="Hepta Slab Light"/>
                <a:sym typeface="Hepta Slab Light"/>
              </a:defRPr>
            </a:lvl6pPr>
            <a:lvl7pPr lvl="6">
              <a:spcBef>
                <a:spcPts val="0"/>
              </a:spcBef>
              <a:spcAft>
                <a:spcPts val="0"/>
              </a:spcAft>
              <a:buSzPts val="1400"/>
              <a:buNone/>
              <a:defRPr>
                <a:latin typeface="Hepta Slab Light"/>
                <a:ea typeface="Hepta Slab Light"/>
                <a:cs typeface="Hepta Slab Light"/>
                <a:sym typeface="Hepta Slab Light"/>
              </a:defRPr>
            </a:lvl7pPr>
            <a:lvl8pPr lvl="7">
              <a:spcBef>
                <a:spcPts val="0"/>
              </a:spcBef>
              <a:spcAft>
                <a:spcPts val="0"/>
              </a:spcAft>
              <a:buSzPts val="1400"/>
              <a:buNone/>
              <a:defRPr>
                <a:latin typeface="Hepta Slab Light"/>
                <a:ea typeface="Hepta Slab Light"/>
                <a:cs typeface="Hepta Slab Light"/>
                <a:sym typeface="Hepta Slab Light"/>
              </a:defRPr>
            </a:lvl8pPr>
            <a:lvl9pPr lvl="8">
              <a:spcBef>
                <a:spcPts val="0"/>
              </a:spcBef>
              <a:spcAft>
                <a:spcPts val="0"/>
              </a:spcAft>
              <a:buSzPts val="1400"/>
              <a:buNone/>
              <a:defRPr>
                <a:latin typeface="Hepta Slab Light"/>
                <a:ea typeface="Hepta Slab Light"/>
                <a:cs typeface="Hepta Slab Light"/>
                <a:sym typeface="Hepta Slab Light"/>
              </a:defRPr>
            </a:lvl9pPr>
          </a:lstStyle>
          <a:p/>
        </p:txBody>
      </p:sp>
      <p:sp>
        <p:nvSpPr>
          <p:cNvPr id="242" name="Google Shape;242;p42"/>
          <p:cNvSpPr txBox="1"/>
          <p:nvPr>
            <p:ph idx="3" type="body"/>
          </p:nvPr>
        </p:nvSpPr>
        <p:spPr>
          <a:xfrm>
            <a:off x="480425" y="534275"/>
            <a:ext cx="4878300" cy="1917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43" name="Google Shape;243;p42"/>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latin typeface="Barlow"/>
                <a:ea typeface="Barlow"/>
                <a:cs typeface="Barlow"/>
                <a:sym typeface="Barlow"/>
              </a:defRPr>
            </a:lvl1pPr>
            <a:lvl2pPr lvl="1" rtl="0">
              <a:buNone/>
              <a:defRPr sz="1100">
                <a:solidFill>
                  <a:schemeClr val="accent3"/>
                </a:solidFill>
                <a:latin typeface="Barlow"/>
                <a:ea typeface="Barlow"/>
                <a:cs typeface="Barlow"/>
                <a:sym typeface="Barlow"/>
              </a:defRPr>
            </a:lvl2pPr>
            <a:lvl3pPr lvl="2" rtl="0">
              <a:buNone/>
              <a:defRPr sz="1100">
                <a:solidFill>
                  <a:schemeClr val="accent3"/>
                </a:solidFill>
                <a:latin typeface="Barlow"/>
                <a:ea typeface="Barlow"/>
                <a:cs typeface="Barlow"/>
                <a:sym typeface="Barlow"/>
              </a:defRPr>
            </a:lvl3pPr>
            <a:lvl4pPr lvl="3" rtl="0">
              <a:buNone/>
              <a:defRPr sz="1100">
                <a:solidFill>
                  <a:schemeClr val="accent3"/>
                </a:solidFill>
                <a:latin typeface="Barlow"/>
                <a:ea typeface="Barlow"/>
                <a:cs typeface="Barlow"/>
                <a:sym typeface="Barlow"/>
              </a:defRPr>
            </a:lvl4pPr>
            <a:lvl5pPr lvl="4" rtl="0">
              <a:buNone/>
              <a:defRPr sz="1100">
                <a:solidFill>
                  <a:schemeClr val="accent3"/>
                </a:solidFill>
                <a:latin typeface="Barlow"/>
                <a:ea typeface="Barlow"/>
                <a:cs typeface="Barlow"/>
                <a:sym typeface="Barlow"/>
              </a:defRPr>
            </a:lvl5pPr>
            <a:lvl6pPr lvl="5" rtl="0">
              <a:buNone/>
              <a:defRPr sz="1100">
                <a:solidFill>
                  <a:schemeClr val="accent3"/>
                </a:solidFill>
                <a:latin typeface="Barlow"/>
                <a:ea typeface="Barlow"/>
                <a:cs typeface="Barlow"/>
                <a:sym typeface="Barlow"/>
              </a:defRPr>
            </a:lvl6pPr>
            <a:lvl7pPr lvl="6" rtl="0">
              <a:buNone/>
              <a:defRPr sz="1100">
                <a:solidFill>
                  <a:schemeClr val="accent3"/>
                </a:solidFill>
                <a:latin typeface="Barlow"/>
                <a:ea typeface="Barlow"/>
                <a:cs typeface="Barlow"/>
                <a:sym typeface="Barlow"/>
              </a:defRPr>
            </a:lvl7pPr>
            <a:lvl8pPr lvl="7" rtl="0">
              <a:buNone/>
              <a:defRPr sz="1100">
                <a:solidFill>
                  <a:schemeClr val="accent3"/>
                </a:solidFill>
                <a:latin typeface="Barlow"/>
                <a:ea typeface="Barlow"/>
                <a:cs typeface="Barlow"/>
                <a:sym typeface="Barlow"/>
              </a:defRPr>
            </a:lvl8pPr>
            <a:lvl9pPr lvl="8" rtl="0">
              <a:buNone/>
              <a:defRPr sz="1100">
                <a:solidFill>
                  <a:schemeClr val="accent3"/>
                </a:solidFill>
                <a:latin typeface="Barlow"/>
                <a:ea typeface="Barlow"/>
                <a:cs typeface="Barlow"/>
                <a:sym typeface="Barlow"/>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60">
          <p15:clr>
            <a:srgbClr val="E46962"/>
          </p15:clr>
        </p15:guide>
        <p15:guide id="2" orient="horz" pos="347">
          <p15:clr>
            <a:srgbClr val="E46962"/>
          </p15:clr>
        </p15:guide>
      </p15:sldGuideLst>
    </p:ext>
  </p:extLst>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WOT Analysis">
  <p:cSld name="CUSTOM_14">
    <p:bg>
      <p:bgPr>
        <a:solidFill>
          <a:schemeClr val="dk1"/>
        </a:solidFill>
      </p:bgPr>
    </p:bg>
    <p:spTree>
      <p:nvGrpSpPr>
        <p:cNvPr id="244" name="Shape 244"/>
        <p:cNvGrpSpPr/>
        <p:nvPr/>
      </p:nvGrpSpPr>
      <p:grpSpPr>
        <a:xfrm>
          <a:off x="0" y="0"/>
          <a:ext cx="0" cy="0"/>
          <a:chOff x="0" y="0"/>
          <a:chExt cx="0" cy="0"/>
        </a:xfrm>
      </p:grpSpPr>
      <p:sp>
        <p:nvSpPr>
          <p:cNvPr id="245" name="Google Shape;245;p43"/>
          <p:cNvSpPr txBox="1"/>
          <p:nvPr>
            <p:ph type="title"/>
          </p:nvPr>
        </p:nvSpPr>
        <p:spPr>
          <a:xfrm>
            <a:off x="723861" y="1584738"/>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46" name="Google Shape;246;p43"/>
          <p:cNvSpPr txBox="1"/>
          <p:nvPr>
            <p:ph idx="2" type="title"/>
          </p:nvPr>
        </p:nvSpPr>
        <p:spPr>
          <a:xfrm>
            <a:off x="723861" y="2390981"/>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47" name="Google Shape;247;p43"/>
          <p:cNvSpPr txBox="1"/>
          <p:nvPr>
            <p:ph idx="3" type="title"/>
          </p:nvPr>
        </p:nvSpPr>
        <p:spPr>
          <a:xfrm>
            <a:off x="723861" y="3157931"/>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48" name="Google Shape;248;p43"/>
          <p:cNvSpPr txBox="1"/>
          <p:nvPr>
            <p:ph idx="4" type="title"/>
          </p:nvPr>
        </p:nvSpPr>
        <p:spPr>
          <a:xfrm>
            <a:off x="723861" y="3954905"/>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49" name="Google Shape;249;p43"/>
          <p:cNvSpPr txBox="1"/>
          <p:nvPr>
            <p:ph idx="1" type="subTitle"/>
          </p:nvPr>
        </p:nvSpPr>
        <p:spPr>
          <a:xfrm>
            <a:off x="480420" y="290626"/>
            <a:ext cx="3592200" cy="3372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p:txBody>
      </p:sp>
      <p:sp>
        <p:nvSpPr>
          <p:cNvPr id="250" name="Google Shape;250;p43"/>
          <p:cNvSpPr txBox="1"/>
          <p:nvPr>
            <p:ph idx="5" type="body"/>
          </p:nvPr>
        </p:nvSpPr>
        <p:spPr>
          <a:xfrm>
            <a:off x="480425" y="610475"/>
            <a:ext cx="4878300" cy="3768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317500" lvl="1" marL="914400">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2pPr>
            <a:lvl3pPr indent="-311150" lvl="2" marL="1371600">
              <a:spcBef>
                <a:spcPts val="0"/>
              </a:spcBef>
              <a:spcAft>
                <a:spcPts val="0"/>
              </a:spcAft>
              <a:buClr>
                <a:schemeClr val="lt1"/>
              </a:buClr>
              <a:buSzPts val="1300"/>
              <a:buFont typeface="Barlow"/>
              <a:buChar char="■"/>
              <a:defRPr>
                <a:solidFill>
                  <a:schemeClr val="lt1"/>
                </a:solidFill>
                <a:latin typeface="Barlow"/>
                <a:ea typeface="Barlow"/>
                <a:cs typeface="Barlow"/>
                <a:sym typeface="Barlow"/>
              </a:defRPr>
            </a:lvl3pPr>
            <a:lvl4pPr indent="-304800" lvl="3" marL="1828800">
              <a:spcBef>
                <a:spcPts val="0"/>
              </a:spcBef>
              <a:spcAft>
                <a:spcPts val="0"/>
              </a:spcAft>
              <a:buClr>
                <a:schemeClr val="lt1"/>
              </a:buClr>
              <a:buSzPts val="1200"/>
              <a:buFont typeface="Barlow"/>
              <a:buChar char="●"/>
              <a:defRPr>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2100" lvl="5" marL="2743200">
              <a:spcBef>
                <a:spcPts val="0"/>
              </a:spcBef>
              <a:spcAft>
                <a:spcPts val="0"/>
              </a:spcAft>
              <a:buClr>
                <a:schemeClr val="lt1"/>
              </a:buClr>
              <a:buSzPts val="1000"/>
              <a:buFont typeface="Barlow"/>
              <a:buChar char="■"/>
              <a:defRPr>
                <a:solidFill>
                  <a:schemeClr val="lt1"/>
                </a:solidFill>
                <a:latin typeface="Barlow"/>
                <a:ea typeface="Barlow"/>
                <a:cs typeface="Barlow"/>
                <a:sym typeface="Barlow"/>
              </a:defRPr>
            </a:lvl6pPr>
            <a:lvl7pPr indent="-285750" lvl="6" marL="3200400">
              <a:spcBef>
                <a:spcPts val="0"/>
              </a:spcBef>
              <a:spcAft>
                <a:spcPts val="0"/>
              </a:spcAft>
              <a:buClr>
                <a:schemeClr val="lt1"/>
              </a:buClr>
              <a:buSzPts val="900"/>
              <a:buFont typeface="Barlow"/>
              <a:buChar char="●"/>
              <a:defRPr>
                <a:solidFill>
                  <a:schemeClr val="lt1"/>
                </a:solidFill>
                <a:latin typeface="Barlow"/>
                <a:ea typeface="Barlow"/>
                <a:cs typeface="Barlow"/>
                <a:sym typeface="Barlow"/>
              </a:defRPr>
            </a:lvl7pPr>
            <a:lvl8pPr indent="-279400" lvl="7" marL="3657600">
              <a:spcBef>
                <a:spcPts val="0"/>
              </a:spcBef>
              <a:spcAft>
                <a:spcPts val="0"/>
              </a:spcAft>
              <a:buClr>
                <a:schemeClr val="lt1"/>
              </a:buClr>
              <a:buSzPts val="800"/>
              <a:buFont typeface="Barlow"/>
              <a:buChar char="○"/>
              <a:defRPr>
                <a:solidFill>
                  <a:schemeClr val="lt1"/>
                </a:solidFill>
                <a:latin typeface="Barlow"/>
                <a:ea typeface="Barlow"/>
                <a:cs typeface="Barlow"/>
                <a:sym typeface="Barlow"/>
              </a:defRPr>
            </a:lvl8pPr>
            <a:lvl9pPr indent="-273050" lvl="8" marL="4114800">
              <a:spcBef>
                <a:spcPts val="0"/>
              </a:spcBef>
              <a:spcAft>
                <a:spcPts val="0"/>
              </a:spcAft>
              <a:buClr>
                <a:schemeClr val="lt1"/>
              </a:buClr>
              <a:buSzPts val="700"/>
              <a:buFont typeface="Barlow"/>
              <a:buChar char="■"/>
              <a:defRPr>
                <a:solidFill>
                  <a:schemeClr val="lt1"/>
                </a:solidFill>
                <a:latin typeface="Barlow"/>
                <a:ea typeface="Barlow"/>
                <a:cs typeface="Barlow"/>
                <a:sym typeface="Barlow"/>
              </a:defRPr>
            </a:lvl9pPr>
          </a:lstStyle>
          <a:p/>
        </p:txBody>
      </p:sp>
      <p:sp>
        <p:nvSpPr>
          <p:cNvPr id="251" name="Google Shape;251;p43"/>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 Thank You">
  <p:cSld name="CUSTOM_13">
    <p:bg>
      <p:bgPr>
        <a:solidFill>
          <a:schemeClr val="lt1"/>
        </a:solidFill>
      </p:bgPr>
    </p:bg>
    <p:spTree>
      <p:nvGrpSpPr>
        <p:cNvPr id="252" name="Shape 252"/>
        <p:cNvGrpSpPr/>
        <p:nvPr/>
      </p:nvGrpSpPr>
      <p:grpSpPr>
        <a:xfrm>
          <a:off x="0" y="0"/>
          <a:ext cx="0" cy="0"/>
          <a:chOff x="0" y="0"/>
          <a:chExt cx="0" cy="0"/>
        </a:xfrm>
      </p:grpSpPr>
      <p:sp>
        <p:nvSpPr>
          <p:cNvPr id="253" name="Google Shape;253;p44"/>
          <p:cNvSpPr txBox="1"/>
          <p:nvPr>
            <p:ph type="title"/>
          </p:nvPr>
        </p:nvSpPr>
        <p:spPr>
          <a:xfrm>
            <a:off x="455221" y="1321125"/>
            <a:ext cx="5094600" cy="1749900"/>
          </a:xfrm>
          <a:prstGeom prst="rect">
            <a:avLst/>
          </a:prstGeom>
          <a:noFill/>
        </p:spPr>
        <p:txBody>
          <a:bodyPr anchorCtr="0" anchor="t" bIns="91425" lIns="91425" spcFirstLastPara="1" rIns="91425" wrap="square" tIns="91425">
            <a:noAutofit/>
          </a:bodyPr>
          <a:lstStyle>
            <a:lvl1pPr lvl="0">
              <a:spcBef>
                <a:spcPts val="0"/>
              </a:spcBef>
              <a:spcAft>
                <a:spcPts val="0"/>
              </a:spcAft>
              <a:buSzPts val="5400"/>
              <a:buNone/>
              <a:defRPr sz="5400"/>
            </a:lvl1pPr>
            <a:lvl2pPr lvl="1">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2pPr>
            <a:lvl3pPr lvl="2">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3pPr>
            <a:lvl4pPr lvl="3">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4pPr>
            <a:lvl5pPr lvl="4">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5pPr>
            <a:lvl6pPr lvl="5">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6pPr>
            <a:lvl7pPr lvl="6">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7pPr>
            <a:lvl8pPr lvl="7">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8pPr>
            <a:lvl9pPr lvl="8">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9pPr>
          </a:lstStyle>
          <a:p/>
        </p:txBody>
      </p:sp>
      <p:sp>
        <p:nvSpPr>
          <p:cNvPr id="254" name="Google Shape;254;p44"/>
          <p:cNvSpPr txBox="1"/>
          <p:nvPr>
            <p:ph idx="1" type="body"/>
          </p:nvPr>
        </p:nvSpPr>
        <p:spPr>
          <a:xfrm>
            <a:off x="567029" y="4500404"/>
            <a:ext cx="1015800" cy="266100"/>
          </a:xfrm>
          <a:prstGeom prst="rect">
            <a:avLst/>
          </a:prstGeom>
          <a:ln cap="flat" cmpd="sng" w="9525">
            <a:solidFill>
              <a:schemeClr val="dk1"/>
            </a:solidFill>
            <a:prstDash val="solid"/>
            <a:round/>
            <a:headEnd len="sm" w="sm" type="none"/>
            <a:tailEnd len="sm" w="sm" type="none"/>
          </a:ln>
        </p:spPr>
        <p:txBody>
          <a:bodyPr anchorCtr="0" anchor="t" bIns="0" lIns="0" spcFirstLastPara="1" rIns="0" wrap="square" tIns="0">
            <a:spAutoFit/>
          </a:bodyPr>
          <a:lstStyle>
            <a:lvl1pPr indent="-298450" lvl="0" marL="457200">
              <a:spcBef>
                <a:spcPts val="0"/>
              </a:spcBef>
              <a:spcAft>
                <a:spcPts val="0"/>
              </a:spcAft>
              <a:buSzPts val="1100"/>
              <a:buFont typeface="Barlow Medium"/>
              <a:buChar char="●"/>
              <a:defRPr sz="1100">
                <a:latin typeface="Barlow Medium"/>
                <a:ea typeface="Barlow Medium"/>
                <a:cs typeface="Barlow Medium"/>
                <a:sym typeface="Barlow Medium"/>
              </a:defRPr>
            </a:lvl1pPr>
            <a:lvl2pPr indent="-298450" lvl="1" marL="914400">
              <a:spcBef>
                <a:spcPts val="0"/>
              </a:spcBef>
              <a:spcAft>
                <a:spcPts val="0"/>
              </a:spcAft>
              <a:buSzPts val="1100"/>
              <a:buFont typeface="Barlow Medium"/>
              <a:buChar char="○"/>
              <a:defRPr sz="1100">
                <a:latin typeface="Barlow Medium"/>
                <a:ea typeface="Barlow Medium"/>
                <a:cs typeface="Barlow Medium"/>
                <a:sym typeface="Barlow Medium"/>
              </a:defRPr>
            </a:lvl2pPr>
            <a:lvl3pPr indent="-298450" lvl="2" marL="1371600">
              <a:spcBef>
                <a:spcPts val="0"/>
              </a:spcBef>
              <a:spcAft>
                <a:spcPts val="0"/>
              </a:spcAft>
              <a:buSzPts val="1100"/>
              <a:buFont typeface="Barlow Medium"/>
              <a:buChar char="■"/>
              <a:defRPr sz="1100">
                <a:latin typeface="Barlow Medium"/>
                <a:ea typeface="Barlow Medium"/>
                <a:cs typeface="Barlow Medium"/>
                <a:sym typeface="Barlow Medium"/>
              </a:defRPr>
            </a:lvl3pPr>
            <a:lvl4pPr indent="-298450" lvl="3" marL="1828800">
              <a:spcBef>
                <a:spcPts val="0"/>
              </a:spcBef>
              <a:spcAft>
                <a:spcPts val="0"/>
              </a:spcAft>
              <a:buSzPts val="1100"/>
              <a:buFont typeface="Barlow Medium"/>
              <a:buChar char="●"/>
              <a:defRPr sz="1100">
                <a:latin typeface="Barlow Medium"/>
                <a:ea typeface="Barlow Medium"/>
                <a:cs typeface="Barlow Medium"/>
                <a:sym typeface="Barlow Medium"/>
              </a:defRPr>
            </a:lvl4pPr>
            <a:lvl5pPr indent="-298450" lvl="4" marL="2286000">
              <a:spcBef>
                <a:spcPts val="0"/>
              </a:spcBef>
              <a:spcAft>
                <a:spcPts val="0"/>
              </a:spcAft>
              <a:buSzPts val="1100"/>
              <a:buFont typeface="Barlow Medium"/>
              <a:buChar char="○"/>
              <a:defRPr>
                <a:latin typeface="Barlow Medium"/>
                <a:ea typeface="Barlow Medium"/>
                <a:cs typeface="Barlow Medium"/>
                <a:sym typeface="Barlow Medium"/>
              </a:defRPr>
            </a:lvl5pPr>
            <a:lvl6pPr indent="-298450" lvl="5" marL="2743200">
              <a:spcBef>
                <a:spcPts val="0"/>
              </a:spcBef>
              <a:spcAft>
                <a:spcPts val="0"/>
              </a:spcAft>
              <a:buSzPts val="1100"/>
              <a:buFont typeface="Barlow Medium"/>
              <a:buChar char="■"/>
              <a:defRPr sz="1100">
                <a:latin typeface="Barlow Medium"/>
                <a:ea typeface="Barlow Medium"/>
                <a:cs typeface="Barlow Medium"/>
                <a:sym typeface="Barlow Medium"/>
              </a:defRPr>
            </a:lvl6pPr>
            <a:lvl7pPr indent="-298450" lvl="6" marL="3200400">
              <a:spcBef>
                <a:spcPts val="0"/>
              </a:spcBef>
              <a:spcAft>
                <a:spcPts val="0"/>
              </a:spcAft>
              <a:buSzPts val="1100"/>
              <a:buFont typeface="Barlow Medium"/>
              <a:buChar char="●"/>
              <a:defRPr sz="1100">
                <a:latin typeface="Barlow Medium"/>
                <a:ea typeface="Barlow Medium"/>
                <a:cs typeface="Barlow Medium"/>
                <a:sym typeface="Barlow Medium"/>
              </a:defRPr>
            </a:lvl7pPr>
            <a:lvl8pPr indent="-298450" lvl="7" marL="3657600">
              <a:spcBef>
                <a:spcPts val="0"/>
              </a:spcBef>
              <a:spcAft>
                <a:spcPts val="0"/>
              </a:spcAft>
              <a:buSzPts val="1100"/>
              <a:buFont typeface="Barlow Medium"/>
              <a:buChar char="○"/>
              <a:defRPr sz="1100">
                <a:latin typeface="Barlow Medium"/>
                <a:ea typeface="Barlow Medium"/>
                <a:cs typeface="Barlow Medium"/>
                <a:sym typeface="Barlow Medium"/>
              </a:defRPr>
            </a:lvl8pPr>
            <a:lvl9pPr indent="-298450" lvl="8" marL="4114800">
              <a:spcBef>
                <a:spcPts val="0"/>
              </a:spcBef>
              <a:spcAft>
                <a:spcPts val="0"/>
              </a:spcAft>
              <a:buSzPts val="1100"/>
              <a:buFont typeface="Barlow Medium"/>
              <a:buChar char="■"/>
              <a:defRPr sz="1100">
                <a:latin typeface="Barlow Medium"/>
                <a:ea typeface="Barlow Medium"/>
                <a:cs typeface="Barlow Medium"/>
                <a:sym typeface="Barlow Medium"/>
              </a:defRPr>
            </a:lvl9pPr>
          </a:lstStyle>
          <a:p/>
        </p:txBody>
      </p:sp>
      <p:sp>
        <p:nvSpPr>
          <p:cNvPr id="255" name="Google Shape;255;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TITLE_AND_DESCRIPTION">
    <p:spTree>
      <p:nvGrpSpPr>
        <p:cNvPr id="256" name="Shape 256"/>
        <p:cNvGrpSpPr/>
        <p:nvPr/>
      </p:nvGrpSpPr>
      <p:grpSpPr>
        <a:xfrm>
          <a:off x="0" y="0"/>
          <a:ext cx="0" cy="0"/>
          <a:chOff x="0" y="0"/>
          <a:chExt cx="0" cy="0"/>
        </a:xfrm>
      </p:grpSpPr>
      <p:sp>
        <p:nvSpPr>
          <p:cNvPr id="257" name="Google Shape;257;p45"/>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5"/>
              </a:buClr>
              <a:buSzPts val="3600"/>
              <a:buFont typeface="Hepta Slab Medium"/>
              <a:buNone/>
              <a:defRPr>
                <a:solidFill>
                  <a:schemeClr val="accent5"/>
                </a:solidFill>
                <a:latin typeface="Hepta Slab Medium"/>
                <a:ea typeface="Hepta Slab Medium"/>
                <a:cs typeface="Hepta Slab Medium"/>
                <a:sym typeface="Hepta Slab Medium"/>
              </a:defRPr>
            </a:lvl1pPr>
            <a:lvl2pPr lvl="1"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2pPr>
            <a:lvl3pPr lvl="2"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3pPr>
            <a:lvl4pPr lvl="3"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4pPr>
            <a:lvl5pPr lvl="4"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5pPr>
            <a:lvl6pPr lvl="5"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6pPr>
            <a:lvl7pPr lvl="6"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7pPr>
            <a:lvl8pPr lvl="7"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8pPr>
            <a:lvl9pPr lvl="8"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9pPr>
          </a:lstStyle>
          <a:p/>
        </p:txBody>
      </p:sp>
      <p:sp>
        <p:nvSpPr>
          <p:cNvPr id="258" name="Google Shape;258;p45"/>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12800"/>
              <a:buNone/>
              <a:defRPr sz="12800">
                <a:solidFill>
                  <a:schemeClr val="dk2"/>
                </a:solidFill>
              </a:defRPr>
            </a:lvl1pPr>
            <a:lvl2pPr lvl="1"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2pPr>
            <a:lvl3pPr lvl="2"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3pPr>
            <a:lvl4pPr lvl="3"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4pPr>
            <a:lvl5pPr lvl="4"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5pPr>
            <a:lvl6pPr lvl="5"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6pPr>
            <a:lvl7pPr lvl="6"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7pPr>
            <a:lvl8pPr lvl="7"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8pPr>
            <a:lvl9pPr lvl="8"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9pPr>
          </a:lstStyle>
          <a:p/>
        </p:txBody>
      </p:sp>
      <p:sp>
        <p:nvSpPr>
          <p:cNvPr id="259" name="Google Shape;259;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 Size / Pie Graph">
  <p:cSld name="CAPTION_ONLY">
    <p:bg>
      <p:bgPr>
        <a:solidFill>
          <a:schemeClr val="dk1"/>
        </a:solidFill>
      </p:bgPr>
    </p:bg>
    <p:spTree>
      <p:nvGrpSpPr>
        <p:cNvPr id="260" name="Shape 260"/>
        <p:cNvGrpSpPr/>
        <p:nvPr/>
      </p:nvGrpSpPr>
      <p:grpSpPr>
        <a:xfrm>
          <a:off x="0" y="0"/>
          <a:ext cx="0" cy="0"/>
          <a:chOff x="0" y="0"/>
          <a:chExt cx="0" cy="0"/>
        </a:xfrm>
      </p:grpSpPr>
      <p:sp>
        <p:nvSpPr>
          <p:cNvPr id="261" name="Google Shape;261;p46"/>
          <p:cNvSpPr/>
          <p:nvPr/>
        </p:nvSpPr>
        <p:spPr>
          <a:xfrm>
            <a:off x="0" y="0"/>
            <a:ext cx="9144000" cy="16311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46"/>
          <p:cNvSpPr txBox="1"/>
          <p:nvPr>
            <p:ph idx="1" type="subTitle"/>
          </p:nvPr>
        </p:nvSpPr>
        <p:spPr>
          <a:xfrm>
            <a:off x="791150" y="522625"/>
            <a:ext cx="4977300" cy="11082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3600"/>
              <a:buFont typeface="Hepta Slab Medium"/>
              <a:buNone/>
              <a:defRPr sz="3600">
                <a:solidFill>
                  <a:schemeClr val="lt1"/>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263" name="Google Shape;263;p46"/>
          <p:cNvSpPr txBox="1"/>
          <p:nvPr>
            <p:ph idx="2" type="body"/>
          </p:nvPr>
        </p:nvSpPr>
        <p:spPr>
          <a:xfrm>
            <a:off x="714950" y="1989025"/>
            <a:ext cx="2792400" cy="28041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Clr>
                <a:schemeClr val="lt1"/>
              </a:buClr>
              <a:buSzPts val="1500"/>
              <a:buChar char="●"/>
              <a:defRPr>
                <a:solidFill>
                  <a:schemeClr val="lt1"/>
                </a:solidFill>
              </a:defRPr>
            </a:lvl1pPr>
            <a:lvl2pPr indent="-323850" lvl="1" marL="914400">
              <a:spcBef>
                <a:spcPts val="0"/>
              </a:spcBef>
              <a:spcAft>
                <a:spcPts val="0"/>
              </a:spcAft>
              <a:buClr>
                <a:schemeClr val="lt1"/>
              </a:buClr>
              <a:buSzPts val="1500"/>
              <a:buChar char="○"/>
              <a:defRPr sz="1500">
                <a:solidFill>
                  <a:schemeClr val="lt1"/>
                </a:solidFill>
              </a:defRPr>
            </a:lvl2pPr>
            <a:lvl3pPr indent="-323850" lvl="2" marL="1371600">
              <a:spcBef>
                <a:spcPts val="0"/>
              </a:spcBef>
              <a:spcAft>
                <a:spcPts val="0"/>
              </a:spcAft>
              <a:buClr>
                <a:schemeClr val="lt1"/>
              </a:buClr>
              <a:buSzPts val="1500"/>
              <a:buChar char="■"/>
              <a:defRPr sz="1500">
                <a:solidFill>
                  <a:schemeClr val="lt1"/>
                </a:solidFill>
              </a:defRPr>
            </a:lvl3pPr>
            <a:lvl4pPr indent="-323850" lvl="3" marL="1828800">
              <a:spcBef>
                <a:spcPts val="0"/>
              </a:spcBef>
              <a:spcAft>
                <a:spcPts val="0"/>
              </a:spcAft>
              <a:buClr>
                <a:schemeClr val="lt1"/>
              </a:buClr>
              <a:buSzPts val="1500"/>
              <a:buChar char="●"/>
              <a:defRPr sz="1500">
                <a:solidFill>
                  <a:schemeClr val="lt1"/>
                </a:solidFill>
              </a:defRPr>
            </a:lvl4pPr>
            <a:lvl5pPr indent="-323850" lvl="4" marL="2286000">
              <a:spcBef>
                <a:spcPts val="0"/>
              </a:spcBef>
              <a:spcAft>
                <a:spcPts val="0"/>
              </a:spcAft>
              <a:buClr>
                <a:schemeClr val="lt1"/>
              </a:buClr>
              <a:buSzPts val="1500"/>
              <a:buChar char="○"/>
              <a:defRPr sz="1500">
                <a:solidFill>
                  <a:schemeClr val="lt1"/>
                </a:solidFill>
              </a:defRPr>
            </a:lvl5pPr>
            <a:lvl6pPr indent="-323850" lvl="5" marL="2743200">
              <a:spcBef>
                <a:spcPts val="0"/>
              </a:spcBef>
              <a:spcAft>
                <a:spcPts val="0"/>
              </a:spcAft>
              <a:buClr>
                <a:schemeClr val="lt1"/>
              </a:buClr>
              <a:buSzPts val="1500"/>
              <a:buChar char="■"/>
              <a:defRPr sz="1500">
                <a:solidFill>
                  <a:schemeClr val="lt1"/>
                </a:solidFill>
              </a:defRPr>
            </a:lvl6pPr>
            <a:lvl7pPr indent="-323850" lvl="6" marL="3200400">
              <a:spcBef>
                <a:spcPts val="0"/>
              </a:spcBef>
              <a:spcAft>
                <a:spcPts val="0"/>
              </a:spcAft>
              <a:buClr>
                <a:schemeClr val="lt1"/>
              </a:buClr>
              <a:buSzPts val="1500"/>
              <a:buChar char="●"/>
              <a:defRPr sz="1500">
                <a:solidFill>
                  <a:schemeClr val="lt1"/>
                </a:solidFill>
              </a:defRPr>
            </a:lvl7pPr>
            <a:lvl8pPr indent="-323850" lvl="7" marL="3657600">
              <a:spcBef>
                <a:spcPts val="0"/>
              </a:spcBef>
              <a:spcAft>
                <a:spcPts val="0"/>
              </a:spcAft>
              <a:buClr>
                <a:schemeClr val="lt1"/>
              </a:buClr>
              <a:buSzPts val="1500"/>
              <a:buChar char="○"/>
              <a:defRPr sz="1500">
                <a:solidFill>
                  <a:schemeClr val="lt1"/>
                </a:solidFill>
              </a:defRPr>
            </a:lvl8pPr>
            <a:lvl9pPr indent="-323850" lvl="8" marL="4114800">
              <a:spcBef>
                <a:spcPts val="0"/>
              </a:spcBef>
              <a:spcAft>
                <a:spcPts val="0"/>
              </a:spcAft>
              <a:buClr>
                <a:schemeClr val="lt1"/>
              </a:buClr>
              <a:buSzPts val="1500"/>
              <a:buChar char="■"/>
              <a:defRPr sz="1500">
                <a:solidFill>
                  <a:schemeClr val="lt1"/>
                </a:solidFill>
              </a:defRPr>
            </a:lvl9pPr>
          </a:lstStyle>
          <a:p/>
        </p:txBody>
      </p:sp>
      <p:sp>
        <p:nvSpPr>
          <p:cNvPr id="264" name="Google Shape;264;p46"/>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dk2"/>
                </a:solidFill>
              </a:defRPr>
            </a:lvl1pPr>
            <a:lvl2pPr lvl="1" rtl="0">
              <a:buNone/>
              <a:defRPr sz="1100">
                <a:solidFill>
                  <a:schemeClr val="dk2"/>
                </a:solidFill>
              </a:defRPr>
            </a:lvl2pPr>
            <a:lvl3pPr lvl="2" rtl="0">
              <a:buNone/>
              <a:defRPr sz="1100">
                <a:solidFill>
                  <a:schemeClr val="dk2"/>
                </a:solidFill>
              </a:defRPr>
            </a:lvl3pPr>
            <a:lvl4pPr lvl="3" rtl="0">
              <a:buNone/>
              <a:defRPr sz="1100">
                <a:solidFill>
                  <a:schemeClr val="dk2"/>
                </a:solidFill>
              </a:defRPr>
            </a:lvl4pPr>
            <a:lvl5pPr lvl="4" rtl="0">
              <a:buNone/>
              <a:defRPr sz="1100">
                <a:solidFill>
                  <a:schemeClr val="dk2"/>
                </a:solidFill>
              </a:defRPr>
            </a:lvl5pPr>
            <a:lvl6pPr lvl="5" rtl="0">
              <a:buNone/>
              <a:defRPr sz="1100">
                <a:solidFill>
                  <a:schemeClr val="dk2"/>
                </a:solidFill>
              </a:defRPr>
            </a:lvl6pPr>
            <a:lvl7pPr lvl="6" rtl="0">
              <a:buNone/>
              <a:defRPr sz="1100">
                <a:solidFill>
                  <a:schemeClr val="dk2"/>
                </a:solidFill>
              </a:defRPr>
            </a:lvl7pPr>
            <a:lvl8pPr lvl="7" rtl="0">
              <a:buNone/>
              <a:defRPr sz="1100">
                <a:solidFill>
                  <a:schemeClr val="dk2"/>
                </a:solidFill>
              </a:defRPr>
            </a:lvl8pPr>
            <a:lvl9pPr lvl="8" rtl="0">
              <a:buNone/>
              <a:defRPr sz="11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265" name="Google Shape;265;p46"/>
          <p:cNvSpPr/>
          <p:nvPr/>
        </p:nvSpPr>
        <p:spPr>
          <a:xfrm>
            <a:off x="4416275" y="1976923"/>
            <a:ext cx="4045200" cy="28713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46"/>
          <p:cNvSpPr/>
          <p:nvPr/>
        </p:nvSpPr>
        <p:spPr>
          <a:xfrm rot="444408">
            <a:off x="5636457" y="2500588"/>
            <a:ext cx="1505663" cy="1505327"/>
          </a:xfrm>
          <a:prstGeom prst="pie">
            <a:avLst>
              <a:gd fmla="val 8241844" name="adj1"/>
              <a:gd fmla="val 12554936" name="adj2"/>
            </a:avLst>
          </a:prstGeom>
          <a:solidFill>
            <a:schemeClr val="lt1"/>
          </a:solidFill>
          <a:ln>
            <a:noFill/>
          </a:ln>
        </p:spPr>
        <p:txBody>
          <a:bodyPr anchorCtr="0" anchor="ctr" bIns="68575" lIns="68575" spcFirstLastPara="1" rIns="68575" wrap="square" tIns="68575">
            <a:noAutofit/>
          </a:bodyPr>
          <a:lstStyle/>
          <a:p>
            <a:pPr indent="0" lvl="0" marL="0" rtl="0" algn="l">
              <a:spcBef>
                <a:spcPts val="0"/>
              </a:spcBef>
              <a:spcAft>
                <a:spcPts val="0"/>
              </a:spcAft>
              <a:buSzPts val="1100"/>
              <a:buNone/>
            </a:pPr>
            <a:r>
              <a:t/>
            </a:r>
            <a:endParaRPr sz="110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fferentiators / 4 column text">
  <p:cSld name="BIG_NUMBER">
    <p:bg>
      <p:bgPr>
        <a:solidFill>
          <a:schemeClr val="dk1"/>
        </a:solidFill>
      </p:bgPr>
    </p:bg>
    <p:spTree>
      <p:nvGrpSpPr>
        <p:cNvPr id="267" name="Shape 267"/>
        <p:cNvGrpSpPr/>
        <p:nvPr/>
      </p:nvGrpSpPr>
      <p:grpSpPr>
        <a:xfrm>
          <a:off x="0" y="0"/>
          <a:ext cx="0" cy="0"/>
          <a:chOff x="0" y="0"/>
          <a:chExt cx="0" cy="0"/>
        </a:xfrm>
      </p:grpSpPr>
      <p:sp>
        <p:nvSpPr>
          <p:cNvPr id="268" name="Google Shape;268;p47"/>
          <p:cNvSpPr/>
          <p:nvPr/>
        </p:nvSpPr>
        <p:spPr>
          <a:xfrm>
            <a:off x="0" y="1324925"/>
            <a:ext cx="4572000" cy="19104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269" name="Google Shape;269;p47"/>
          <p:cNvSpPr/>
          <p:nvPr/>
        </p:nvSpPr>
        <p:spPr>
          <a:xfrm>
            <a:off x="0" y="3235076"/>
            <a:ext cx="4572000" cy="1914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chemeClr val="dk2"/>
              </a:solidFill>
            </a:endParaRPr>
          </a:p>
        </p:txBody>
      </p:sp>
      <p:sp>
        <p:nvSpPr>
          <p:cNvPr id="270" name="Google Shape;270;p47"/>
          <p:cNvSpPr/>
          <p:nvPr/>
        </p:nvSpPr>
        <p:spPr>
          <a:xfrm>
            <a:off x="4571892" y="3235076"/>
            <a:ext cx="4572000" cy="19149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chemeClr val="lt1"/>
              </a:solidFill>
            </a:endParaRPr>
          </a:p>
        </p:txBody>
      </p:sp>
      <p:sp>
        <p:nvSpPr>
          <p:cNvPr id="271" name="Google Shape;271;p47"/>
          <p:cNvSpPr/>
          <p:nvPr/>
        </p:nvSpPr>
        <p:spPr>
          <a:xfrm>
            <a:off x="4571892" y="1324925"/>
            <a:ext cx="4572000" cy="191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chemeClr val="accent5"/>
              </a:solidFill>
            </a:endParaRPr>
          </a:p>
        </p:txBody>
      </p:sp>
      <p:sp>
        <p:nvSpPr>
          <p:cNvPr id="272" name="Google Shape;272;p47"/>
          <p:cNvSpPr txBox="1"/>
          <p:nvPr>
            <p:ph idx="1" type="subTitle"/>
          </p:nvPr>
        </p:nvSpPr>
        <p:spPr>
          <a:xfrm>
            <a:off x="480420" y="290626"/>
            <a:ext cx="3592200" cy="337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273" name="Google Shape;273;p47"/>
          <p:cNvSpPr txBox="1"/>
          <p:nvPr>
            <p:ph idx="2" type="body"/>
          </p:nvPr>
        </p:nvSpPr>
        <p:spPr>
          <a:xfrm>
            <a:off x="480425" y="610475"/>
            <a:ext cx="4878300" cy="6003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74" name="Google Shape;274;p47"/>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dk2"/>
                </a:solidFill>
              </a:defRPr>
            </a:lvl1pPr>
            <a:lvl2pPr lvl="1" rtl="0">
              <a:buNone/>
              <a:defRPr sz="1100">
                <a:solidFill>
                  <a:schemeClr val="dk2"/>
                </a:solidFill>
              </a:defRPr>
            </a:lvl2pPr>
            <a:lvl3pPr lvl="2" rtl="0">
              <a:buNone/>
              <a:defRPr sz="1100">
                <a:solidFill>
                  <a:schemeClr val="dk2"/>
                </a:solidFill>
              </a:defRPr>
            </a:lvl3pPr>
            <a:lvl4pPr lvl="3" rtl="0">
              <a:buNone/>
              <a:defRPr sz="1100">
                <a:solidFill>
                  <a:schemeClr val="dk2"/>
                </a:solidFill>
              </a:defRPr>
            </a:lvl4pPr>
            <a:lvl5pPr lvl="4" rtl="0">
              <a:buNone/>
              <a:defRPr sz="1100">
                <a:solidFill>
                  <a:schemeClr val="dk2"/>
                </a:solidFill>
              </a:defRPr>
            </a:lvl5pPr>
            <a:lvl6pPr lvl="5" rtl="0">
              <a:buNone/>
              <a:defRPr sz="1100">
                <a:solidFill>
                  <a:schemeClr val="dk2"/>
                </a:solidFill>
              </a:defRPr>
            </a:lvl6pPr>
            <a:lvl7pPr lvl="6" rtl="0">
              <a:buNone/>
              <a:defRPr sz="1100">
                <a:solidFill>
                  <a:schemeClr val="dk2"/>
                </a:solidFill>
              </a:defRPr>
            </a:lvl7pPr>
            <a:lvl8pPr lvl="7" rtl="0">
              <a:buNone/>
              <a:defRPr sz="1100">
                <a:solidFill>
                  <a:schemeClr val="dk2"/>
                </a:solidFill>
              </a:defRPr>
            </a:lvl8pPr>
            <a:lvl9pPr lvl="8" rtl="0">
              <a:buNone/>
              <a:defRPr sz="11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blank">
  <p:cSld name="BLANK">
    <p:spTree>
      <p:nvGrpSpPr>
        <p:cNvPr id="275" name="Shape 275"/>
        <p:cNvGrpSpPr/>
        <p:nvPr/>
      </p:nvGrpSpPr>
      <p:grpSpPr>
        <a:xfrm>
          <a:off x="0" y="0"/>
          <a:ext cx="0" cy="0"/>
          <a:chOff x="0" y="0"/>
          <a:chExt cx="0" cy="0"/>
        </a:xfrm>
      </p:grpSpPr>
      <p:sp>
        <p:nvSpPr>
          <p:cNvPr id="276" name="Google Shape;276;p48"/>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p:txBody>
      </p:sp>
      <p:sp>
        <p:nvSpPr>
          <p:cNvPr id="277" name="Google Shape;277;p48"/>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1"/>
              </a:buClr>
              <a:buSzPts val="12800"/>
              <a:buNone/>
              <a:defRPr sz="12800">
                <a:solidFill>
                  <a:schemeClr val="accent1"/>
                </a:solidFill>
              </a:defRPr>
            </a:lvl1pPr>
            <a:lvl2pPr lvl="1"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2pPr>
            <a:lvl3pPr lvl="2"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3pPr>
            <a:lvl4pPr lvl="3"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4pPr>
            <a:lvl5pPr lvl="4"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5pPr>
            <a:lvl6pPr lvl="5"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6pPr>
            <a:lvl7pPr lvl="6"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7pPr>
            <a:lvl8pPr lvl="7"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8pPr>
            <a:lvl9pPr lvl="8"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9pPr>
          </a:lstStyle>
          <a:p/>
        </p:txBody>
      </p:sp>
      <p:sp>
        <p:nvSpPr>
          <p:cNvPr id="278" name="Google Shape;278;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ext">
  <p:cSld name="TITLE_1">
    <p:bg>
      <p:bgPr>
        <a:solidFill>
          <a:schemeClr val="dk1"/>
        </a:solidFill>
      </p:bgPr>
    </p:bg>
    <p:spTree>
      <p:nvGrpSpPr>
        <p:cNvPr id="279" name="Shape 279"/>
        <p:cNvGrpSpPr/>
        <p:nvPr/>
      </p:nvGrpSpPr>
      <p:grpSpPr>
        <a:xfrm>
          <a:off x="0" y="0"/>
          <a:ext cx="0" cy="0"/>
          <a:chOff x="0" y="0"/>
          <a:chExt cx="0" cy="0"/>
        </a:xfrm>
      </p:grpSpPr>
      <p:sp>
        <p:nvSpPr>
          <p:cNvPr id="280" name="Google Shape;280;p49"/>
          <p:cNvSpPr/>
          <p:nvPr/>
        </p:nvSpPr>
        <p:spPr>
          <a:xfrm>
            <a:off x="0" y="0"/>
            <a:ext cx="9144000" cy="1631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9"/>
          <p:cNvSpPr txBox="1"/>
          <p:nvPr>
            <p:ph idx="1" type="subTitle"/>
          </p:nvPr>
        </p:nvSpPr>
        <p:spPr>
          <a:xfrm>
            <a:off x="791150" y="522625"/>
            <a:ext cx="5938800" cy="11082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3600"/>
              <a:buFont typeface="Hepta Slab Medium"/>
              <a:buNone/>
              <a:defRPr sz="3600">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p:txBody>
      </p:sp>
      <p:sp>
        <p:nvSpPr>
          <p:cNvPr id="282" name="Google Shape;282;p49"/>
          <p:cNvSpPr txBox="1"/>
          <p:nvPr>
            <p:ph idx="2" type="body"/>
          </p:nvPr>
        </p:nvSpPr>
        <p:spPr>
          <a:xfrm>
            <a:off x="810075" y="2065225"/>
            <a:ext cx="7539900" cy="2777400"/>
          </a:xfrm>
          <a:prstGeom prst="rect">
            <a:avLst/>
          </a:prstGeom>
        </p:spPr>
        <p:txBody>
          <a:bodyPr anchorCtr="0" anchor="t" bIns="91425" lIns="91425" spcFirstLastPara="1" rIns="91425" wrap="square" tIns="91425">
            <a:noAutofit/>
          </a:bodyPr>
          <a:lstStyle>
            <a:lvl1pPr indent="-406400" lvl="0" marL="457200">
              <a:spcBef>
                <a:spcPts val="0"/>
              </a:spcBef>
              <a:spcAft>
                <a:spcPts val="0"/>
              </a:spcAft>
              <a:buClr>
                <a:schemeClr val="lt1"/>
              </a:buClr>
              <a:buSzPts val="2800"/>
              <a:buChar char="●"/>
              <a:defRPr sz="2800">
                <a:solidFill>
                  <a:schemeClr val="lt1"/>
                </a:solidFill>
              </a:defRPr>
            </a:lvl1pPr>
            <a:lvl2pPr indent="-406400" lvl="1" marL="914400">
              <a:spcBef>
                <a:spcPts val="0"/>
              </a:spcBef>
              <a:spcAft>
                <a:spcPts val="0"/>
              </a:spcAft>
              <a:buClr>
                <a:schemeClr val="lt1"/>
              </a:buClr>
              <a:buSzPts val="2800"/>
              <a:buChar char="○"/>
              <a:defRPr sz="2800">
                <a:solidFill>
                  <a:schemeClr val="lt1"/>
                </a:solidFill>
              </a:defRPr>
            </a:lvl2pPr>
            <a:lvl3pPr indent="-406400" lvl="2" marL="1371600">
              <a:spcBef>
                <a:spcPts val="0"/>
              </a:spcBef>
              <a:spcAft>
                <a:spcPts val="0"/>
              </a:spcAft>
              <a:buClr>
                <a:schemeClr val="lt1"/>
              </a:buClr>
              <a:buSzPts val="2800"/>
              <a:buChar char="■"/>
              <a:defRPr sz="2800">
                <a:solidFill>
                  <a:schemeClr val="lt1"/>
                </a:solidFill>
              </a:defRPr>
            </a:lvl3pPr>
            <a:lvl4pPr indent="-406400" lvl="3" marL="1828800">
              <a:spcBef>
                <a:spcPts val="0"/>
              </a:spcBef>
              <a:spcAft>
                <a:spcPts val="0"/>
              </a:spcAft>
              <a:buClr>
                <a:schemeClr val="lt1"/>
              </a:buClr>
              <a:buSzPts val="2800"/>
              <a:buChar char="●"/>
              <a:defRPr sz="2800">
                <a:solidFill>
                  <a:schemeClr val="lt1"/>
                </a:solidFill>
              </a:defRPr>
            </a:lvl4pPr>
            <a:lvl5pPr indent="-406400" lvl="4" marL="2286000">
              <a:spcBef>
                <a:spcPts val="0"/>
              </a:spcBef>
              <a:spcAft>
                <a:spcPts val="0"/>
              </a:spcAft>
              <a:buClr>
                <a:schemeClr val="lt1"/>
              </a:buClr>
              <a:buSzPts val="2800"/>
              <a:buChar char="○"/>
              <a:defRPr sz="2800">
                <a:solidFill>
                  <a:schemeClr val="lt1"/>
                </a:solidFill>
              </a:defRPr>
            </a:lvl5pPr>
            <a:lvl6pPr indent="-406400" lvl="5" marL="2743200">
              <a:spcBef>
                <a:spcPts val="0"/>
              </a:spcBef>
              <a:spcAft>
                <a:spcPts val="0"/>
              </a:spcAft>
              <a:buClr>
                <a:schemeClr val="lt1"/>
              </a:buClr>
              <a:buSzPts val="2800"/>
              <a:buChar char="■"/>
              <a:defRPr sz="2800">
                <a:solidFill>
                  <a:schemeClr val="lt1"/>
                </a:solidFill>
              </a:defRPr>
            </a:lvl6pPr>
            <a:lvl7pPr indent="-406400" lvl="6" marL="3200400">
              <a:spcBef>
                <a:spcPts val="0"/>
              </a:spcBef>
              <a:spcAft>
                <a:spcPts val="0"/>
              </a:spcAft>
              <a:buClr>
                <a:schemeClr val="lt1"/>
              </a:buClr>
              <a:buSzPts val="2800"/>
              <a:buChar char="●"/>
              <a:defRPr sz="2800">
                <a:solidFill>
                  <a:schemeClr val="lt1"/>
                </a:solidFill>
              </a:defRPr>
            </a:lvl7pPr>
            <a:lvl8pPr indent="-406400" lvl="7" marL="3657600">
              <a:spcBef>
                <a:spcPts val="0"/>
              </a:spcBef>
              <a:spcAft>
                <a:spcPts val="0"/>
              </a:spcAft>
              <a:buClr>
                <a:schemeClr val="lt1"/>
              </a:buClr>
              <a:buSzPts val="2800"/>
              <a:buChar char="○"/>
              <a:defRPr sz="2800">
                <a:solidFill>
                  <a:schemeClr val="lt1"/>
                </a:solidFill>
              </a:defRPr>
            </a:lvl8pPr>
            <a:lvl9pPr indent="-406400" lvl="8" marL="4114800">
              <a:spcBef>
                <a:spcPts val="0"/>
              </a:spcBef>
              <a:spcAft>
                <a:spcPts val="0"/>
              </a:spcAft>
              <a:buClr>
                <a:schemeClr val="lt1"/>
              </a:buClr>
              <a:buSzPts val="2800"/>
              <a:buChar char="■"/>
              <a:defRPr sz="2800">
                <a:solidFill>
                  <a:schemeClr val="lt1"/>
                </a:solidFill>
              </a:defRPr>
            </a:lvl9pPr>
          </a:lstStyle>
          <a:p/>
        </p:txBody>
      </p:sp>
      <p:sp>
        <p:nvSpPr>
          <p:cNvPr id="283" name="Google Shape;283;p49"/>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Background Image + Text">
  <p:cSld name="CUSTOM">
    <p:spTree>
      <p:nvGrpSpPr>
        <p:cNvPr id="284" name="Shape 284"/>
        <p:cNvGrpSpPr/>
        <p:nvPr/>
      </p:nvGrpSpPr>
      <p:grpSpPr>
        <a:xfrm>
          <a:off x="0" y="0"/>
          <a:ext cx="0" cy="0"/>
          <a:chOff x="0" y="0"/>
          <a:chExt cx="0" cy="0"/>
        </a:xfrm>
      </p:grpSpPr>
      <p:sp>
        <p:nvSpPr>
          <p:cNvPr id="285" name="Google Shape;285;p50"/>
          <p:cNvSpPr/>
          <p:nvPr>
            <p:ph idx="2" type="pic"/>
          </p:nvPr>
        </p:nvSpPr>
        <p:spPr>
          <a:xfrm>
            <a:off x="0" y="0"/>
            <a:ext cx="9144000" cy="5143500"/>
          </a:xfrm>
          <a:prstGeom prst="rect">
            <a:avLst/>
          </a:prstGeom>
          <a:noFill/>
          <a:ln>
            <a:noFill/>
          </a:ln>
        </p:spPr>
      </p:sp>
      <p:sp>
        <p:nvSpPr>
          <p:cNvPr id="286" name="Google Shape;286;p50"/>
          <p:cNvSpPr txBox="1"/>
          <p:nvPr>
            <p:ph idx="1" type="body"/>
          </p:nvPr>
        </p:nvSpPr>
        <p:spPr>
          <a:xfrm>
            <a:off x="4655675" y="956675"/>
            <a:ext cx="3965400" cy="775200"/>
          </a:xfrm>
          <a:prstGeom prst="rect">
            <a:avLst/>
          </a:prstGeom>
          <a:solidFill>
            <a:schemeClr val="lt1"/>
          </a:solidFill>
        </p:spPr>
        <p:txBody>
          <a:bodyPr anchorCtr="0" anchor="t" bIns="274300" lIns="274300" spcFirstLastPara="1" rIns="274300" wrap="square" tIns="0">
            <a:noAutofit/>
          </a:bodyPr>
          <a:lstStyle>
            <a:lvl1pPr indent="-298450" lvl="0" marL="457200">
              <a:spcBef>
                <a:spcPts val="0"/>
              </a:spcBef>
              <a:spcAft>
                <a:spcPts val="0"/>
              </a:spcAft>
              <a:buClr>
                <a:schemeClr val="dk1"/>
              </a:buClr>
              <a:buSzPts val="1100"/>
              <a:buFont typeface="Barlow"/>
              <a:buChar char="●"/>
              <a:defRPr sz="1100">
                <a:latin typeface="Barlow"/>
                <a:ea typeface="Barlow"/>
                <a:cs typeface="Barlow"/>
                <a:sym typeface="Barlow"/>
              </a:defRPr>
            </a:lvl1pPr>
            <a:lvl2pPr indent="-298450" lvl="1" marL="914400">
              <a:spcBef>
                <a:spcPts val="0"/>
              </a:spcBef>
              <a:spcAft>
                <a:spcPts val="0"/>
              </a:spcAft>
              <a:buClr>
                <a:schemeClr val="dk1"/>
              </a:buClr>
              <a:buSzPts val="1100"/>
              <a:buFont typeface="Barlow"/>
              <a:buChar char="○"/>
              <a:defRPr sz="1100">
                <a:latin typeface="Barlow"/>
                <a:ea typeface="Barlow"/>
                <a:cs typeface="Barlow"/>
                <a:sym typeface="Barlow"/>
              </a:defRPr>
            </a:lvl2pPr>
            <a:lvl3pPr indent="-298450" lvl="2" marL="1371600">
              <a:spcBef>
                <a:spcPts val="0"/>
              </a:spcBef>
              <a:spcAft>
                <a:spcPts val="0"/>
              </a:spcAft>
              <a:buClr>
                <a:schemeClr val="dk1"/>
              </a:buClr>
              <a:buSzPts val="1100"/>
              <a:buFont typeface="Barlow"/>
              <a:buChar char="■"/>
              <a:defRPr sz="1100">
                <a:latin typeface="Barlow"/>
                <a:ea typeface="Barlow"/>
                <a:cs typeface="Barlow"/>
                <a:sym typeface="Barlow"/>
              </a:defRPr>
            </a:lvl3pPr>
            <a:lvl4pPr indent="-298450" lvl="3" marL="1828800">
              <a:spcBef>
                <a:spcPts val="0"/>
              </a:spcBef>
              <a:spcAft>
                <a:spcPts val="0"/>
              </a:spcAft>
              <a:buClr>
                <a:schemeClr val="dk1"/>
              </a:buClr>
              <a:buSzPts val="1100"/>
              <a:buFont typeface="Barlow"/>
              <a:buChar char="●"/>
              <a:defRPr sz="1100">
                <a:latin typeface="Barlow"/>
                <a:ea typeface="Barlow"/>
                <a:cs typeface="Barlow"/>
                <a:sym typeface="Barlow"/>
              </a:defRPr>
            </a:lvl4pPr>
            <a:lvl5pPr indent="-298450" lvl="4" marL="2286000">
              <a:spcBef>
                <a:spcPts val="0"/>
              </a:spcBef>
              <a:spcAft>
                <a:spcPts val="0"/>
              </a:spcAft>
              <a:buClr>
                <a:schemeClr val="dk1"/>
              </a:buClr>
              <a:buSzPts val="1100"/>
              <a:buFont typeface="Barlow"/>
              <a:buChar char="○"/>
              <a:defRPr>
                <a:latin typeface="Barlow"/>
                <a:ea typeface="Barlow"/>
                <a:cs typeface="Barlow"/>
                <a:sym typeface="Barlow"/>
              </a:defRPr>
            </a:lvl5pPr>
            <a:lvl6pPr indent="-298450" lvl="5" marL="2743200">
              <a:spcBef>
                <a:spcPts val="0"/>
              </a:spcBef>
              <a:spcAft>
                <a:spcPts val="0"/>
              </a:spcAft>
              <a:buClr>
                <a:schemeClr val="dk1"/>
              </a:buClr>
              <a:buSzPts val="1100"/>
              <a:buFont typeface="Barlow"/>
              <a:buChar char="■"/>
              <a:defRPr sz="1100">
                <a:latin typeface="Barlow"/>
                <a:ea typeface="Barlow"/>
                <a:cs typeface="Barlow"/>
                <a:sym typeface="Barlow"/>
              </a:defRPr>
            </a:lvl6pPr>
            <a:lvl7pPr indent="-298450" lvl="6" marL="3200400">
              <a:spcBef>
                <a:spcPts val="0"/>
              </a:spcBef>
              <a:spcAft>
                <a:spcPts val="0"/>
              </a:spcAft>
              <a:buClr>
                <a:schemeClr val="dk1"/>
              </a:buClr>
              <a:buSzPts val="1100"/>
              <a:buFont typeface="Barlow"/>
              <a:buChar char="●"/>
              <a:defRPr sz="1100">
                <a:latin typeface="Barlow"/>
                <a:ea typeface="Barlow"/>
                <a:cs typeface="Barlow"/>
                <a:sym typeface="Barlow"/>
              </a:defRPr>
            </a:lvl7pPr>
            <a:lvl8pPr indent="-298450" lvl="7" marL="3657600">
              <a:spcBef>
                <a:spcPts val="0"/>
              </a:spcBef>
              <a:spcAft>
                <a:spcPts val="0"/>
              </a:spcAft>
              <a:buClr>
                <a:schemeClr val="dk1"/>
              </a:buClr>
              <a:buSzPts val="1100"/>
              <a:buFont typeface="Barlow"/>
              <a:buChar char="○"/>
              <a:defRPr sz="1100">
                <a:latin typeface="Barlow"/>
                <a:ea typeface="Barlow"/>
                <a:cs typeface="Barlow"/>
                <a:sym typeface="Barlow"/>
              </a:defRPr>
            </a:lvl8pPr>
            <a:lvl9pPr indent="-298450" lvl="8" marL="4114800">
              <a:spcBef>
                <a:spcPts val="0"/>
              </a:spcBef>
              <a:spcAft>
                <a:spcPts val="0"/>
              </a:spcAft>
              <a:buClr>
                <a:schemeClr val="dk1"/>
              </a:buClr>
              <a:buSzPts val="1100"/>
              <a:buFont typeface="Barlow"/>
              <a:buChar char="■"/>
              <a:defRPr sz="1100">
                <a:latin typeface="Barlow"/>
                <a:ea typeface="Barlow"/>
                <a:cs typeface="Barlow"/>
                <a:sym typeface="Barlow"/>
              </a:defRPr>
            </a:lvl9pPr>
          </a:lstStyle>
          <a:p/>
        </p:txBody>
      </p:sp>
      <p:sp>
        <p:nvSpPr>
          <p:cNvPr id="287" name="Google Shape;287;p50"/>
          <p:cNvSpPr txBox="1"/>
          <p:nvPr>
            <p:ph idx="3" type="subTitle"/>
          </p:nvPr>
        </p:nvSpPr>
        <p:spPr>
          <a:xfrm>
            <a:off x="4655675" y="522900"/>
            <a:ext cx="3965400" cy="442800"/>
          </a:xfrm>
          <a:prstGeom prst="rect">
            <a:avLst/>
          </a:prstGeom>
          <a:solidFill>
            <a:schemeClr val="lt1"/>
          </a:solidFill>
        </p:spPr>
        <p:txBody>
          <a:bodyPr anchorCtr="0" anchor="b" bIns="0" lIns="274300" spcFirstLastPara="1" rIns="274300" wrap="square" tIns="27430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p:txBody>
      </p:sp>
      <p:sp>
        <p:nvSpPr>
          <p:cNvPr id="288" name="Google Shape;288;p50"/>
          <p:cNvSpPr txBox="1"/>
          <p:nvPr>
            <p:ph idx="4" type="body"/>
          </p:nvPr>
        </p:nvSpPr>
        <p:spPr>
          <a:xfrm>
            <a:off x="524350" y="4144800"/>
            <a:ext cx="1558800" cy="475800"/>
          </a:xfrm>
          <a:prstGeom prst="rect">
            <a:avLst/>
          </a:prstGeom>
          <a:solidFill>
            <a:schemeClr val="lt1"/>
          </a:solidFill>
        </p:spPr>
        <p:txBody>
          <a:bodyPr anchorCtr="0" anchor="t" bIns="137150" lIns="137150" spcFirstLastPara="1" rIns="137150" wrap="square" tIns="137150">
            <a:noAutofit/>
          </a:bodyPr>
          <a:lstStyle>
            <a:lvl1pPr indent="-273050" lvl="0" marL="457200">
              <a:spcBef>
                <a:spcPts val="0"/>
              </a:spcBef>
              <a:spcAft>
                <a:spcPts val="0"/>
              </a:spcAft>
              <a:buClr>
                <a:schemeClr val="dk1"/>
              </a:buClr>
              <a:buSzPts val="700"/>
              <a:buFont typeface="Barlow"/>
              <a:buChar char="●"/>
              <a:defRPr sz="700">
                <a:latin typeface="Barlow"/>
                <a:ea typeface="Barlow"/>
                <a:cs typeface="Barlow"/>
                <a:sym typeface="Barlow"/>
              </a:defRPr>
            </a:lvl1pPr>
            <a:lvl2pPr indent="-273050" lvl="1" marL="914400">
              <a:spcBef>
                <a:spcPts val="0"/>
              </a:spcBef>
              <a:spcAft>
                <a:spcPts val="0"/>
              </a:spcAft>
              <a:buClr>
                <a:schemeClr val="dk1"/>
              </a:buClr>
              <a:buSzPts val="700"/>
              <a:buFont typeface="Barlow"/>
              <a:buChar char="○"/>
              <a:defRPr sz="700">
                <a:latin typeface="Barlow"/>
                <a:ea typeface="Barlow"/>
                <a:cs typeface="Barlow"/>
                <a:sym typeface="Barlow"/>
              </a:defRPr>
            </a:lvl2pPr>
            <a:lvl3pPr indent="-273050" lvl="2" marL="1371600">
              <a:spcBef>
                <a:spcPts val="0"/>
              </a:spcBef>
              <a:spcAft>
                <a:spcPts val="0"/>
              </a:spcAft>
              <a:buClr>
                <a:schemeClr val="dk1"/>
              </a:buClr>
              <a:buSzPts val="700"/>
              <a:buFont typeface="Barlow"/>
              <a:buChar char="■"/>
              <a:defRPr sz="700">
                <a:latin typeface="Barlow"/>
                <a:ea typeface="Barlow"/>
                <a:cs typeface="Barlow"/>
                <a:sym typeface="Barlow"/>
              </a:defRPr>
            </a:lvl3pPr>
            <a:lvl4pPr indent="-273050" lvl="3" marL="1828800">
              <a:spcBef>
                <a:spcPts val="0"/>
              </a:spcBef>
              <a:spcAft>
                <a:spcPts val="0"/>
              </a:spcAft>
              <a:buClr>
                <a:schemeClr val="dk1"/>
              </a:buClr>
              <a:buSzPts val="700"/>
              <a:buFont typeface="Barlow"/>
              <a:buChar char="●"/>
              <a:defRPr sz="700">
                <a:latin typeface="Barlow"/>
                <a:ea typeface="Barlow"/>
                <a:cs typeface="Barlow"/>
                <a:sym typeface="Barlow"/>
              </a:defRPr>
            </a:lvl4pPr>
            <a:lvl5pPr indent="-273050" lvl="4" marL="2286000">
              <a:spcBef>
                <a:spcPts val="0"/>
              </a:spcBef>
              <a:spcAft>
                <a:spcPts val="0"/>
              </a:spcAft>
              <a:buClr>
                <a:schemeClr val="dk1"/>
              </a:buClr>
              <a:buSzPts val="700"/>
              <a:buFont typeface="Barlow"/>
              <a:buChar char="○"/>
              <a:defRPr sz="700">
                <a:latin typeface="Barlow"/>
                <a:ea typeface="Barlow"/>
                <a:cs typeface="Barlow"/>
                <a:sym typeface="Barlow"/>
              </a:defRPr>
            </a:lvl5pPr>
            <a:lvl6pPr indent="-273050" lvl="5" marL="2743200">
              <a:spcBef>
                <a:spcPts val="0"/>
              </a:spcBef>
              <a:spcAft>
                <a:spcPts val="0"/>
              </a:spcAft>
              <a:buClr>
                <a:schemeClr val="dk1"/>
              </a:buClr>
              <a:buSzPts val="700"/>
              <a:buFont typeface="Barlow"/>
              <a:buChar char="■"/>
              <a:defRPr sz="700">
                <a:latin typeface="Barlow"/>
                <a:ea typeface="Barlow"/>
                <a:cs typeface="Barlow"/>
                <a:sym typeface="Barlow"/>
              </a:defRPr>
            </a:lvl6pPr>
            <a:lvl7pPr indent="-273050" lvl="6" marL="3200400">
              <a:spcBef>
                <a:spcPts val="0"/>
              </a:spcBef>
              <a:spcAft>
                <a:spcPts val="0"/>
              </a:spcAft>
              <a:buClr>
                <a:schemeClr val="dk1"/>
              </a:buClr>
              <a:buSzPts val="700"/>
              <a:buFont typeface="Barlow"/>
              <a:buChar char="●"/>
              <a:defRPr sz="700">
                <a:latin typeface="Barlow"/>
                <a:ea typeface="Barlow"/>
                <a:cs typeface="Barlow"/>
                <a:sym typeface="Barlow"/>
              </a:defRPr>
            </a:lvl7pPr>
            <a:lvl8pPr indent="-273050" lvl="7" marL="3657600">
              <a:spcBef>
                <a:spcPts val="0"/>
              </a:spcBef>
              <a:spcAft>
                <a:spcPts val="0"/>
              </a:spcAft>
              <a:buClr>
                <a:schemeClr val="dk1"/>
              </a:buClr>
              <a:buSzPts val="700"/>
              <a:buFont typeface="Barlow"/>
              <a:buChar char="○"/>
              <a:defRPr sz="700">
                <a:latin typeface="Barlow"/>
                <a:ea typeface="Barlow"/>
                <a:cs typeface="Barlow"/>
                <a:sym typeface="Barlow"/>
              </a:defRPr>
            </a:lvl8pPr>
            <a:lvl9pPr indent="-273050" lvl="8" marL="4114800">
              <a:spcBef>
                <a:spcPts val="0"/>
              </a:spcBef>
              <a:spcAft>
                <a:spcPts val="0"/>
              </a:spcAft>
              <a:buClr>
                <a:schemeClr val="dk1"/>
              </a:buClr>
              <a:buSzPts val="700"/>
              <a:buFont typeface="Barlow"/>
              <a:buChar char="■"/>
              <a:defRPr sz="700">
                <a:latin typeface="Barlow"/>
                <a:ea typeface="Barlow"/>
                <a:cs typeface="Barlow"/>
                <a:sym typeface="Barlow"/>
              </a:defRPr>
            </a:lvl9pPr>
          </a:lstStyle>
          <a:p/>
        </p:txBody>
      </p:sp>
      <p:sp>
        <p:nvSpPr>
          <p:cNvPr id="289" name="Google Shape;289;p5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Barlow"/>
                <a:ea typeface="Barlow"/>
                <a:cs typeface="Barlow"/>
                <a:sym typeface="Barlow"/>
              </a:defRPr>
            </a:lvl1pPr>
            <a:lvl2pPr lvl="1">
              <a:buNone/>
              <a:defRPr>
                <a:latin typeface="Barlow"/>
                <a:ea typeface="Barlow"/>
                <a:cs typeface="Barlow"/>
                <a:sym typeface="Barlow"/>
              </a:defRPr>
            </a:lvl2pPr>
            <a:lvl3pPr lvl="2">
              <a:buNone/>
              <a:defRPr>
                <a:latin typeface="Barlow"/>
                <a:ea typeface="Barlow"/>
                <a:cs typeface="Barlow"/>
                <a:sym typeface="Barlow"/>
              </a:defRPr>
            </a:lvl3pPr>
            <a:lvl4pPr lvl="3">
              <a:buNone/>
              <a:defRPr>
                <a:latin typeface="Barlow"/>
                <a:ea typeface="Barlow"/>
                <a:cs typeface="Barlow"/>
                <a:sym typeface="Barlow"/>
              </a:defRPr>
            </a:lvl4pPr>
            <a:lvl5pPr lvl="4">
              <a:buNone/>
              <a:defRPr>
                <a:latin typeface="Barlow"/>
                <a:ea typeface="Barlow"/>
                <a:cs typeface="Barlow"/>
                <a:sym typeface="Barlow"/>
              </a:defRPr>
            </a:lvl5pPr>
            <a:lvl6pPr lvl="5">
              <a:buNone/>
              <a:defRPr>
                <a:latin typeface="Barlow"/>
                <a:ea typeface="Barlow"/>
                <a:cs typeface="Barlow"/>
                <a:sym typeface="Barlow"/>
              </a:defRPr>
            </a:lvl6pPr>
            <a:lvl7pPr lvl="6">
              <a:buNone/>
              <a:defRPr>
                <a:latin typeface="Barlow"/>
                <a:ea typeface="Barlow"/>
                <a:cs typeface="Barlow"/>
                <a:sym typeface="Barlow"/>
              </a:defRPr>
            </a:lvl7pPr>
            <a:lvl8pPr lvl="7">
              <a:buNone/>
              <a:defRPr>
                <a:latin typeface="Barlow"/>
                <a:ea typeface="Barlow"/>
                <a:cs typeface="Barlow"/>
                <a:sym typeface="Barlow"/>
              </a:defRPr>
            </a:lvl8pPr>
            <a:lvl9pPr lvl="8">
              <a:buNone/>
              <a:defRPr>
                <a:latin typeface="Barlow"/>
                <a:ea typeface="Barlow"/>
                <a:cs typeface="Barlow"/>
                <a:sym typeface="Barlow"/>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Image">
  <p:cSld name="CUSTOM_1">
    <p:bg>
      <p:bgPr>
        <a:solidFill>
          <a:schemeClr val="lt2"/>
        </a:solidFill>
      </p:bgPr>
    </p:bg>
    <p:spTree>
      <p:nvGrpSpPr>
        <p:cNvPr id="290" name="Shape 290"/>
        <p:cNvGrpSpPr/>
        <p:nvPr/>
      </p:nvGrpSpPr>
      <p:grpSpPr>
        <a:xfrm>
          <a:off x="0" y="0"/>
          <a:ext cx="0" cy="0"/>
          <a:chOff x="0" y="0"/>
          <a:chExt cx="0" cy="0"/>
        </a:xfrm>
      </p:grpSpPr>
      <p:sp>
        <p:nvSpPr>
          <p:cNvPr id="291" name="Google Shape;291;p51"/>
          <p:cNvSpPr/>
          <p:nvPr>
            <p:ph idx="2" type="pic"/>
          </p:nvPr>
        </p:nvSpPr>
        <p:spPr>
          <a:xfrm>
            <a:off x="5485725" y="523025"/>
            <a:ext cx="3135300" cy="4097700"/>
          </a:xfrm>
          <a:prstGeom prst="roundRect">
            <a:avLst>
              <a:gd fmla="val 16667" name="adj"/>
            </a:avLst>
          </a:prstGeom>
          <a:noFill/>
          <a:ln>
            <a:noFill/>
          </a:ln>
        </p:spPr>
      </p:sp>
      <p:sp>
        <p:nvSpPr>
          <p:cNvPr id="292" name="Google Shape;292;p51"/>
          <p:cNvSpPr txBox="1"/>
          <p:nvPr>
            <p:ph type="title"/>
          </p:nvPr>
        </p:nvSpPr>
        <p:spPr>
          <a:xfrm>
            <a:off x="591441" y="391675"/>
            <a:ext cx="4397400" cy="3178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293" name="Google Shape;293;p51"/>
          <p:cNvSpPr txBox="1"/>
          <p:nvPr>
            <p:ph idx="1" type="body"/>
          </p:nvPr>
        </p:nvSpPr>
        <p:spPr>
          <a:xfrm>
            <a:off x="638750" y="4413181"/>
            <a:ext cx="5537100" cy="310500"/>
          </a:xfrm>
          <a:prstGeom prst="rect">
            <a:avLst/>
          </a:prstGeom>
        </p:spPr>
        <p:txBody>
          <a:bodyPr anchorCtr="0" anchor="b" bIns="91425" lIns="91425" spcFirstLastPara="1" rIns="91425" wrap="square" tIns="91425">
            <a:noAutofit/>
          </a:bodyPr>
          <a:lstStyle>
            <a:lvl1pPr indent="-298450" lvl="0" marL="4572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1pPr>
            <a:lvl2pPr indent="-298450" lvl="1" marL="9144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2pPr>
            <a:lvl3pPr indent="-298450" lvl="2" marL="13716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3pPr>
            <a:lvl4pPr indent="-298450" lvl="3" marL="18288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4pPr>
            <a:lvl5pPr indent="-298450" lvl="4" marL="2286000">
              <a:spcBef>
                <a:spcPts val="0"/>
              </a:spcBef>
              <a:spcAft>
                <a:spcPts val="0"/>
              </a:spcAft>
              <a:buClr>
                <a:schemeClr val="lt1"/>
              </a:buClr>
              <a:buSzPts val="1100"/>
              <a:buFont typeface="Barlow Medium"/>
              <a:buChar char="○"/>
              <a:defRPr>
                <a:solidFill>
                  <a:schemeClr val="lt1"/>
                </a:solidFill>
                <a:latin typeface="Barlow Medium"/>
                <a:ea typeface="Barlow Medium"/>
                <a:cs typeface="Barlow Medium"/>
                <a:sym typeface="Barlow Medium"/>
              </a:defRPr>
            </a:lvl5pPr>
            <a:lvl6pPr indent="-298450" lvl="5" marL="27432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6pPr>
            <a:lvl7pPr indent="-298450" lvl="6" marL="32004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7pPr>
            <a:lvl8pPr indent="-298450" lvl="7" marL="36576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8pPr>
            <a:lvl9pPr indent="-298450" lvl="8" marL="41148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9pPr>
          </a:lstStyle>
          <a:p/>
        </p:txBody>
      </p:sp>
      <p:sp>
        <p:nvSpPr>
          <p:cNvPr id="294" name="Google Shape;294;p51"/>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als + 5 Images">
  <p:cSld name="CUSTOM_2">
    <p:bg>
      <p:bgPr>
        <a:solidFill>
          <a:schemeClr val="dk1"/>
        </a:solidFill>
      </p:bgPr>
    </p:bg>
    <p:spTree>
      <p:nvGrpSpPr>
        <p:cNvPr id="295" name="Shape 295"/>
        <p:cNvGrpSpPr/>
        <p:nvPr/>
      </p:nvGrpSpPr>
      <p:grpSpPr>
        <a:xfrm>
          <a:off x="0" y="0"/>
          <a:ext cx="0" cy="0"/>
          <a:chOff x="0" y="0"/>
          <a:chExt cx="0" cy="0"/>
        </a:xfrm>
      </p:grpSpPr>
      <p:sp>
        <p:nvSpPr>
          <p:cNvPr id="296" name="Google Shape;296;p52"/>
          <p:cNvSpPr txBox="1"/>
          <p:nvPr>
            <p:ph idx="1" type="body"/>
          </p:nvPr>
        </p:nvSpPr>
        <p:spPr>
          <a:xfrm>
            <a:off x="5481425" y="271557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97" name="Google Shape;297;p52"/>
          <p:cNvSpPr txBox="1"/>
          <p:nvPr>
            <p:ph idx="2" type="body"/>
          </p:nvPr>
        </p:nvSpPr>
        <p:spPr>
          <a:xfrm>
            <a:off x="3918400" y="271572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98" name="Google Shape;298;p52"/>
          <p:cNvSpPr txBox="1"/>
          <p:nvPr>
            <p:ph idx="3" type="body"/>
          </p:nvPr>
        </p:nvSpPr>
        <p:spPr>
          <a:xfrm>
            <a:off x="2349550" y="271557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99" name="Google Shape;299;p52"/>
          <p:cNvSpPr txBox="1"/>
          <p:nvPr>
            <p:ph idx="4" type="body"/>
          </p:nvPr>
        </p:nvSpPr>
        <p:spPr>
          <a:xfrm>
            <a:off x="79115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00" name="Google Shape;300;p52"/>
          <p:cNvSpPr txBox="1"/>
          <p:nvPr>
            <p:ph idx="5" type="body"/>
          </p:nvPr>
        </p:nvSpPr>
        <p:spPr>
          <a:xfrm>
            <a:off x="7911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01" name="Google Shape;301;p52"/>
          <p:cNvSpPr txBox="1"/>
          <p:nvPr>
            <p:ph idx="6" type="body"/>
          </p:nvPr>
        </p:nvSpPr>
        <p:spPr>
          <a:xfrm>
            <a:off x="70444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cxnSp>
        <p:nvCxnSpPr>
          <p:cNvPr id="302" name="Google Shape;302;p52"/>
          <p:cNvCxnSpPr/>
          <p:nvPr/>
        </p:nvCxnSpPr>
        <p:spPr>
          <a:xfrm rot="10800000">
            <a:off x="827250" y="1481375"/>
            <a:ext cx="7489500" cy="0"/>
          </a:xfrm>
          <a:prstGeom prst="straightConnector1">
            <a:avLst/>
          </a:prstGeom>
          <a:noFill/>
          <a:ln cap="flat" cmpd="sng" w="19050">
            <a:solidFill>
              <a:schemeClr val="accent1"/>
            </a:solidFill>
            <a:prstDash val="solid"/>
            <a:round/>
            <a:headEnd len="med" w="med" type="none"/>
            <a:tailEnd len="med" w="med" type="none"/>
          </a:ln>
        </p:spPr>
      </p:cxnSp>
      <p:sp>
        <p:nvSpPr>
          <p:cNvPr id="303" name="Google Shape;303;p52"/>
          <p:cNvSpPr/>
          <p:nvPr>
            <p:ph idx="7" type="pic"/>
          </p:nvPr>
        </p:nvSpPr>
        <p:spPr>
          <a:xfrm>
            <a:off x="7049625" y="523025"/>
            <a:ext cx="1305900" cy="1918500"/>
          </a:xfrm>
          <a:prstGeom prst="roundRect">
            <a:avLst>
              <a:gd fmla="val 16667" name="adj"/>
            </a:avLst>
          </a:prstGeom>
          <a:noFill/>
          <a:ln>
            <a:noFill/>
          </a:ln>
        </p:spPr>
      </p:sp>
      <p:sp>
        <p:nvSpPr>
          <p:cNvPr id="304" name="Google Shape;304;p52"/>
          <p:cNvSpPr/>
          <p:nvPr>
            <p:ph idx="8" type="pic"/>
          </p:nvPr>
        </p:nvSpPr>
        <p:spPr>
          <a:xfrm>
            <a:off x="784775" y="522100"/>
            <a:ext cx="1305900" cy="1918500"/>
          </a:xfrm>
          <a:prstGeom prst="roundRect">
            <a:avLst>
              <a:gd fmla="val 16667" name="adj"/>
            </a:avLst>
          </a:prstGeom>
          <a:noFill/>
          <a:ln>
            <a:noFill/>
          </a:ln>
        </p:spPr>
      </p:sp>
      <p:sp>
        <p:nvSpPr>
          <p:cNvPr id="305" name="Google Shape;305;p52"/>
          <p:cNvSpPr/>
          <p:nvPr>
            <p:ph idx="9" type="pic"/>
          </p:nvPr>
        </p:nvSpPr>
        <p:spPr>
          <a:xfrm>
            <a:off x="2343950" y="523500"/>
            <a:ext cx="1305900" cy="1918500"/>
          </a:xfrm>
          <a:prstGeom prst="roundRect">
            <a:avLst>
              <a:gd fmla="val 16667" name="adj"/>
            </a:avLst>
          </a:prstGeom>
          <a:noFill/>
          <a:ln>
            <a:noFill/>
          </a:ln>
        </p:spPr>
      </p:sp>
      <p:sp>
        <p:nvSpPr>
          <p:cNvPr id="306" name="Google Shape;306;p52"/>
          <p:cNvSpPr/>
          <p:nvPr>
            <p:ph idx="13" type="pic"/>
          </p:nvPr>
        </p:nvSpPr>
        <p:spPr>
          <a:xfrm>
            <a:off x="3915213" y="523500"/>
            <a:ext cx="1305900" cy="1918500"/>
          </a:xfrm>
          <a:prstGeom prst="roundRect">
            <a:avLst>
              <a:gd fmla="val 16667" name="adj"/>
            </a:avLst>
          </a:prstGeom>
          <a:noFill/>
          <a:ln>
            <a:noFill/>
          </a:ln>
        </p:spPr>
      </p:sp>
      <p:sp>
        <p:nvSpPr>
          <p:cNvPr id="307" name="Google Shape;307;p52"/>
          <p:cNvSpPr/>
          <p:nvPr>
            <p:ph idx="14" type="pic"/>
          </p:nvPr>
        </p:nvSpPr>
        <p:spPr>
          <a:xfrm>
            <a:off x="5490975" y="523500"/>
            <a:ext cx="1305900" cy="1918500"/>
          </a:xfrm>
          <a:prstGeom prst="roundRect">
            <a:avLst>
              <a:gd fmla="val 16667" name="adj"/>
            </a:avLst>
          </a:prstGeom>
          <a:noFill/>
          <a:ln>
            <a:noFill/>
          </a:ln>
        </p:spPr>
      </p:sp>
      <p:sp>
        <p:nvSpPr>
          <p:cNvPr id="308" name="Google Shape;308;p52"/>
          <p:cNvSpPr txBox="1"/>
          <p:nvPr>
            <p:ph idx="15" type="body"/>
          </p:nvPr>
        </p:nvSpPr>
        <p:spPr>
          <a:xfrm>
            <a:off x="5481425" y="4112700"/>
            <a:ext cx="28776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09" name="Google Shape;309;p52"/>
          <p:cNvSpPr txBox="1"/>
          <p:nvPr>
            <p:ph idx="16" type="subTitle"/>
          </p:nvPr>
        </p:nvSpPr>
        <p:spPr>
          <a:xfrm>
            <a:off x="5481425" y="3897300"/>
            <a:ext cx="2877600" cy="2154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p:txBody>
      </p:sp>
      <p:sp>
        <p:nvSpPr>
          <p:cNvPr id="310" name="Google Shape;310;p52"/>
          <p:cNvSpPr txBox="1"/>
          <p:nvPr>
            <p:ph idx="17" type="body"/>
          </p:nvPr>
        </p:nvSpPr>
        <p:spPr>
          <a:xfrm>
            <a:off x="234950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11" name="Google Shape;311;p52"/>
          <p:cNvSpPr txBox="1"/>
          <p:nvPr>
            <p:ph idx="18" type="body"/>
          </p:nvPr>
        </p:nvSpPr>
        <p:spPr>
          <a:xfrm>
            <a:off x="3915488"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12" name="Google Shape;312;p52"/>
          <p:cNvSpPr txBox="1"/>
          <p:nvPr>
            <p:ph idx="19" type="body"/>
          </p:nvPr>
        </p:nvSpPr>
        <p:spPr>
          <a:xfrm>
            <a:off x="5479963"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13" name="Google Shape;313;p52"/>
          <p:cNvSpPr txBox="1"/>
          <p:nvPr>
            <p:ph idx="20" type="body"/>
          </p:nvPr>
        </p:nvSpPr>
        <p:spPr>
          <a:xfrm>
            <a:off x="7047338"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14" name="Google Shape;314;p52"/>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rategy Canvas / Line Graph">
  <p:cSld name="CUSTOM_3">
    <p:bg>
      <p:bgPr>
        <a:solidFill>
          <a:schemeClr val="dk1"/>
        </a:solidFill>
      </p:bgPr>
    </p:bg>
    <p:spTree>
      <p:nvGrpSpPr>
        <p:cNvPr id="315" name="Shape 315"/>
        <p:cNvGrpSpPr/>
        <p:nvPr/>
      </p:nvGrpSpPr>
      <p:grpSpPr>
        <a:xfrm>
          <a:off x="0" y="0"/>
          <a:ext cx="0" cy="0"/>
          <a:chOff x="0" y="0"/>
          <a:chExt cx="0" cy="0"/>
        </a:xfrm>
      </p:grpSpPr>
      <p:sp>
        <p:nvSpPr>
          <p:cNvPr id="316" name="Google Shape;316;p53"/>
          <p:cNvSpPr txBox="1"/>
          <p:nvPr>
            <p:ph idx="1" type="body"/>
          </p:nvPr>
        </p:nvSpPr>
        <p:spPr>
          <a:xfrm>
            <a:off x="3917825" y="4024920"/>
            <a:ext cx="44412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17" name="Google Shape;317;p53"/>
          <p:cNvSpPr txBox="1"/>
          <p:nvPr>
            <p:ph idx="2" type="subTitle"/>
          </p:nvPr>
        </p:nvSpPr>
        <p:spPr>
          <a:xfrm>
            <a:off x="783675" y="3967895"/>
            <a:ext cx="2877600" cy="4311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1pPr>
            <a:lvl2pPr lvl="1">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2pPr>
            <a:lvl3pPr lvl="2">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3pPr>
            <a:lvl4pPr lvl="3">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4pPr>
            <a:lvl5pPr lvl="4">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5pPr>
            <a:lvl6pPr lvl="5">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6pPr>
            <a:lvl7pPr lvl="6">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7pPr>
            <a:lvl8pPr lvl="7">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8pPr>
            <a:lvl9pPr lvl="8">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9pPr>
          </a:lstStyle>
          <a:p/>
        </p:txBody>
      </p:sp>
      <p:sp>
        <p:nvSpPr>
          <p:cNvPr id="318" name="Google Shape;318;p53"/>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CUSTOM_4">
    <p:spTree>
      <p:nvGrpSpPr>
        <p:cNvPr id="319" name="Shape 319"/>
        <p:cNvGrpSpPr/>
        <p:nvPr/>
      </p:nvGrpSpPr>
      <p:grpSpPr>
        <a:xfrm>
          <a:off x="0" y="0"/>
          <a:ext cx="0" cy="0"/>
          <a:chOff x="0" y="0"/>
          <a:chExt cx="0" cy="0"/>
        </a:xfrm>
      </p:grpSpPr>
      <p:sp>
        <p:nvSpPr>
          <p:cNvPr id="320" name="Google Shape;320;p54"/>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p:txBody>
      </p:sp>
      <p:sp>
        <p:nvSpPr>
          <p:cNvPr id="321" name="Google Shape;321;p54"/>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2"/>
              </a:buClr>
              <a:buSzPts val="12800"/>
              <a:buNone/>
              <a:defRPr sz="12800">
                <a:solidFill>
                  <a:schemeClr val="accent2"/>
                </a:solidFill>
              </a:defRPr>
            </a:lvl1pPr>
            <a:lvl2pPr lvl="1"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2pPr>
            <a:lvl3pPr lvl="2"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3pPr>
            <a:lvl4pPr lvl="3"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4pPr>
            <a:lvl5pPr lvl="4"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5pPr>
            <a:lvl6pPr lvl="5"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6pPr>
            <a:lvl7pPr lvl="6"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7pPr>
            <a:lvl8pPr lvl="7"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8pPr>
            <a:lvl9pPr lvl="8"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9pPr>
          </a:lstStyle>
          <a:p/>
        </p:txBody>
      </p:sp>
      <p:sp>
        <p:nvSpPr>
          <p:cNvPr id="322" name="Google Shape;322;p5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PIs / Objectives">
  <p:cSld name="CUSTOM_5">
    <p:bg>
      <p:bgPr>
        <a:solidFill>
          <a:schemeClr val="dk1"/>
        </a:solidFill>
      </p:bgPr>
    </p:bg>
    <p:spTree>
      <p:nvGrpSpPr>
        <p:cNvPr id="323" name="Shape 323"/>
        <p:cNvGrpSpPr/>
        <p:nvPr/>
      </p:nvGrpSpPr>
      <p:grpSpPr>
        <a:xfrm>
          <a:off x="0" y="0"/>
          <a:ext cx="0" cy="0"/>
          <a:chOff x="0" y="0"/>
          <a:chExt cx="0" cy="0"/>
        </a:xfrm>
      </p:grpSpPr>
      <p:sp>
        <p:nvSpPr>
          <p:cNvPr id="324" name="Google Shape;324;p55"/>
          <p:cNvSpPr/>
          <p:nvPr/>
        </p:nvSpPr>
        <p:spPr>
          <a:xfrm rot="-5400000">
            <a:off x="4090300" y="-436575"/>
            <a:ext cx="4099200" cy="6015000"/>
          </a:xfrm>
          <a:prstGeom prst="round2SameRect">
            <a:avLst>
              <a:gd fmla="val 16667" name="adj1"/>
              <a:gd fmla="val 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325" name="Google Shape;325;p55"/>
          <p:cNvSpPr txBox="1"/>
          <p:nvPr>
            <p:ph idx="1" type="body"/>
          </p:nvPr>
        </p:nvSpPr>
        <p:spPr>
          <a:xfrm>
            <a:off x="3918400" y="3680775"/>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26" name="Google Shape;326;p55"/>
          <p:cNvSpPr txBox="1"/>
          <p:nvPr>
            <p:ph idx="2" type="body"/>
          </p:nvPr>
        </p:nvSpPr>
        <p:spPr>
          <a:xfrm>
            <a:off x="3918400" y="378082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27" name="Google Shape;327;p55"/>
          <p:cNvSpPr txBox="1"/>
          <p:nvPr>
            <p:ph idx="3" type="body"/>
          </p:nvPr>
        </p:nvSpPr>
        <p:spPr>
          <a:xfrm>
            <a:off x="7044450" y="36805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28" name="Google Shape;328;p55"/>
          <p:cNvSpPr txBox="1"/>
          <p:nvPr>
            <p:ph idx="4" type="body"/>
          </p:nvPr>
        </p:nvSpPr>
        <p:spPr>
          <a:xfrm>
            <a:off x="7044450" y="37806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29" name="Google Shape;329;p55"/>
          <p:cNvSpPr/>
          <p:nvPr>
            <p:ph idx="5" type="pic"/>
          </p:nvPr>
        </p:nvSpPr>
        <p:spPr>
          <a:xfrm>
            <a:off x="7049625" y="1588125"/>
            <a:ext cx="1305900" cy="1918500"/>
          </a:xfrm>
          <a:prstGeom prst="roundRect">
            <a:avLst>
              <a:gd fmla="val 16667" name="adj"/>
            </a:avLst>
          </a:prstGeom>
          <a:noFill/>
          <a:ln>
            <a:noFill/>
          </a:ln>
        </p:spPr>
      </p:sp>
      <p:sp>
        <p:nvSpPr>
          <p:cNvPr id="330" name="Google Shape;330;p55"/>
          <p:cNvSpPr/>
          <p:nvPr>
            <p:ph idx="6" type="pic"/>
          </p:nvPr>
        </p:nvSpPr>
        <p:spPr>
          <a:xfrm>
            <a:off x="3915213" y="1588600"/>
            <a:ext cx="1305900" cy="1918500"/>
          </a:xfrm>
          <a:prstGeom prst="roundRect">
            <a:avLst>
              <a:gd fmla="val 16667" name="adj"/>
            </a:avLst>
          </a:prstGeom>
          <a:noFill/>
          <a:ln>
            <a:noFill/>
          </a:ln>
        </p:spPr>
      </p:sp>
      <p:sp>
        <p:nvSpPr>
          <p:cNvPr id="331" name="Google Shape;331;p55"/>
          <p:cNvSpPr/>
          <p:nvPr>
            <p:ph idx="7" type="pic"/>
          </p:nvPr>
        </p:nvSpPr>
        <p:spPr>
          <a:xfrm>
            <a:off x="5490975" y="1588600"/>
            <a:ext cx="1305900" cy="1918500"/>
          </a:xfrm>
          <a:prstGeom prst="roundRect">
            <a:avLst>
              <a:gd fmla="val 16667" name="adj"/>
            </a:avLst>
          </a:prstGeom>
          <a:noFill/>
          <a:ln>
            <a:noFill/>
          </a:ln>
        </p:spPr>
      </p:sp>
      <p:sp>
        <p:nvSpPr>
          <p:cNvPr id="332" name="Google Shape;332;p55"/>
          <p:cNvSpPr txBox="1"/>
          <p:nvPr>
            <p:ph idx="8" type="subTitle"/>
          </p:nvPr>
        </p:nvSpPr>
        <p:spPr>
          <a:xfrm>
            <a:off x="3918800" y="1034575"/>
            <a:ext cx="1307100" cy="554100"/>
          </a:xfrm>
          <a:prstGeom prst="rect">
            <a:avLst/>
          </a:prstGeom>
        </p:spPr>
        <p:txBody>
          <a:bodyPr anchorCtr="0" anchor="b" bIns="0" lIns="0" spcFirstLastPara="1" rIns="0" wrap="square" tIns="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p:txBody>
      </p:sp>
      <p:sp>
        <p:nvSpPr>
          <p:cNvPr id="333" name="Google Shape;333;p55"/>
          <p:cNvSpPr txBox="1"/>
          <p:nvPr>
            <p:ph idx="9" type="subTitle"/>
          </p:nvPr>
        </p:nvSpPr>
        <p:spPr>
          <a:xfrm>
            <a:off x="5484775" y="1034575"/>
            <a:ext cx="1307100" cy="554100"/>
          </a:xfrm>
          <a:prstGeom prst="rect">
            <a:avLst/>
          </a:prstGeom>
        </p:spPr>
        <p:txBody>
          <a:bodyPr anchorCtr="0" anchor="b" bIns="0" lIns="0" spcFirstLastPara="1" rIns="0" wrap="square" tIns="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p:txBody>
      </p:sp>
      <p:sp>
        <p:nvSpPr>
          <p:cNvPr id="334" name="Google Shape;334;p55"/>
          <p:cNvSpPr txBox="1"/>
          <p:nvPr>
            <p:ph idx="13" type="subTitle"/>
          </p:nvPr>
        </p:nvSpPr>
        <p:spPr>
          <a:xfrm>
            <a:off x="7050750" y="1032775"/>
            <a:ext cx="1307100" cy="554100"/>
          </a:xfrm>
          <a:prstGeom prst="rect">
            <a:avLst/>
          </a:prstGeom>
        </p:spPr>
        <p:txBody>
          <a:bodyPr anchorCtr="0" anchor="b" bIns="0" lIns="0" spcFirstLastPara="1" rIns="0" wrap="square" tIns="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p:txBody>
      </p:sp>
      <p:sp>
        <p:nvSpPr>
          <p:cNvPr id="335" name="Google Shape;335;p55"/>
          <p:cNvSpPr txBox="1"/>
          <p:nvPr>
            <p:ph idx="14" type="body"/>
          </p:nvPr>
        </p:nvSpPr>
        <p:spPr>
          <a:xfrm>
            <a:off x="507400" y="1828050"/>
            <a:ext cx="2136300" cy="2973300"/>
          </a:xfrm>
          <a:prstGeom prst="rect">
            <a:avLst/>
          </a:prstGeom>
        </p:spPr>
        <p:txBody>
          <a:bodyPr anchorCtr="0" anchor="t" bIns="91425" lIns="91425" spcFirstLastPara="1" rIns="91425" wrap="square" tIns="91425">
            <a:noAutofit/>
          </a:bodyPr>
          <a:lstStyle>
            <a:lvl1pPr indent="-406400" lvl="0" marL="457200">
              <a:spcBef>
                <a:spcPts val="0"/>
              </a:spcBef>
              <a:spcAft>
                <a:spcPts val="0"/>
              </a:spcAft>
              <a:buClr>
                <a:schemeClr val="accent2"/>
              </a:buClr>
              <a:buSzPts val="2800"/>
              <a:buChar char="●"/>
              <a:defRPr sz="2800">
                <a:solidFill>
                  <a:schemeClr val="accent2"/>
                </a:solidFill>
              </a:defRPr>
            </a:lvl1pPr>
            <a:lvl2pPr indent="-406400" lvl="1" marL="914400">
              <a:spcBef>
                <a:spcPts val="0"/>
              </a:spcBef>
              <a:spcAft>
                <a:spcPts val="0"/>
              </a:spcAft>
              <a:buClr>
                <a:schemeClr val="accent2"/>
              </a:buClr>
              <a:buSzPts val="2800"/>
              <a:buChar char="○"/>
              <a:defRPr sz="2800">
                <a:solidFill>
                  <a:schemeClr val="accent2"/>
                </a:solidFill>
              </a:defRPr>
            </a:lvl2pPr>
            <a:lvl3pPr indent="-406400" lvl="2" marL="1371600">
              <a:spcBef>
                <a:spcPts val="0"/>
              </a:spcBef>
              <a:spcAft>
                <a:spcPts val="0"/>
              </a:spcAft>
              <a:buClr>
                <a:schemeClr val="accent2"/>
              </a:buClr>
              <a:buSzPts val="2800"/>
              <a:buChar char="■"/>
              <a:defRPr sz="2800">
                <a:solidFill>
                  <a:schemeClr val="accent2"/>
                </a:solidFill>
              </a:defRPr>
            </a:lvl3pPr>
            <a:lvl4pPr indent="-406400" lvl="3" marL="1828800">
              <a:spcBef>
                <a:spcPts val="0"/>
              </a:spcBef>
              <a:spcAft>
                <a:spcPts val="0"/>
              </a:spcAft>
              <a:buClr>
                <a:schemeClr val="accent2"/>
              </a:buClr>
              <a:buSzPts val="2800"/>
              <a:buChar char="●"/>
              <a:defRPr sz="2800">
                <a:solidFill>
                  <a:schemeClr val="accent2"/>
                </a:solidFill>
              </a:defRPr>
            </a:lvl4pPr>
            <a:lvl5pPr indent="-406400" lvl="4" marL="2286000">
              <a:spcBef>
                <a:spcPts val="0"/>
              </a:spcBef>
              <a:spcAft>
                <a:spcPts val="0"/>
              </a:spcAft>
              <a:buClr>
                <a:schemeClr val="accent2"/>
              </a:buClr>
              <a:buSzPts val="2800"/>
              <a:buChar char="○"/>
              <a:defRPr sz="2800">
                <a:solidFill>
                  <a:schemeClr val="accent2"/>
                </a:solidFill>
              </a:defRPr>
            </a:lvl5pPr>
            <a:lvl6pPr indent="-406400" lvl="5" marL="2743200">
              <a:spcBef>
                <a:spcPts val="0"/>
              </a:spcBef>
              <a:spcAft>
                <a:spcPts val="0"/>
              </a:spcAft>
              <a:buClr>
                <a:schemeClr val="accent2"/>
              </a:buClr>
              <a:buSzPts val="2800"/>
              <a:buChar char="■"/>
              <a:defRPr sz="2800">
                <a:solidFill>
                  <a:schemeClr val="accent2"/>
                </a:solidFill>
              </a:defRPr>
            </a:lvl6pPr>
            <a:lvl7pPr indent="-406400" lvl="6" marL="3200400">
              <a:spcBef>
                <a:spcPts val="0"/>
              </a:spcBef>
              <a:spcAft>
                <a:spcPts val="0"/>
              </a:spcAft>
              <a:buClr>
                <a:schemeClr val="accent2"/>
              </a:buClr>
              <a:buSzPts val="2800"/>
              <a:buChar char="●"/>
              <a:defRPr sz="2800">
                <a:solidFill>
                  <a:schemeClr val="accent2"/>
                </a:solidFill>
              </a:defRPr>
            </a:lvl7pPr>
            <a:lvl8pPr indent="-406400" lvl="7" marL="3657600">
              <a:spcBef>
                <a:spcPts val="0"/>
              </a:spcBef>
              <a:spcAft>
                <a:spcPts val="0"/>
              </a:spcAft>
              <a:buClr>
                <a:schemeClr val="accent2"/>
              </a:buClr>
              <a:buSzPts val="2800"/>
              <a:buChar char="○"/>
              <a:defRPr sz="2800">
                <a:solidFill>
                  <a:schemeClr val="accent2"/>
                </a:solidFill>
              </a:defRPr>
            </a:lvl8pPr>
            <a:lvl9pPr indent="-406400" lvl="8" marL="4114800">
              <a:spcBef>
                <a:spcPts val="0"/>
              </a:spcBef>
              <a:spcAft>
                <a:spcPts val="0"/>
              </a:spcAft>
              <a:buClr>
                <a:schemeClr val="accent2"/>
              </a:buClr>
              <a:buSzPts val="2800"/>
              <a:buChar char="■"/>
              <a:defRPr sz="2800">
                <a:solidFill>
                  <a:schemeClr val="accent2"/>
                </a:solidFill>
              </a:defRPr>
            </a:lvl9pPr>
          </a:lstStyle>
          <a:p/>
        </p:txBody>
      </p:sp>
      <p:sp>
        <p:nvSpPr>
          <p:cNvPr id="336" name="Google Shape;336;p55"/>
          <p:cNvSpPr txBox="1"/>
          <p:nvPr>
            <p:ph idx="15" type="body"/>
          </p:nvPr>
        </p:nvSpPr>
        <p:spPr>
          <a:xfrm>
            <a:off x="5481425" y="3680775"/>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37" name="Google Shape;337;p55"/>
          <p:cNvSpPr txBox="1"/>
          <p:nvPr>
            <p:ph idx="16" type="body"/>
          </p:nvPr>
        </p:nvSpPr>
        <p:spPr>
          <a:xfrm>
            <a:off x="5481425" y="378082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38" name="Google Shape;338;p55"/>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432">
          <p15:clr>
            <a:srgbClr val="E46962"/>
          </p15:clr>
        </p15:guide>
        <p15:guide id="2" orient="horz" pos="2088">
          <p15:clr>
            <a:srgbClr val="E46962"/>
          </p15:clr>
        </p15:guide>
      </p15:sldGuideLst>
    </p:ext>
  </p:extLst>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tion Plan + 5 Images">
  <p:cSld name="CUSTOM_6">
    <p:bg>
      <p:bgPr>
        <a:solidFill>
          <a:schemeClr val="accent6"/>
        </a:solidFill>
      </p:bgPr>
    </p:bg>
    <p:spTree>
      <p:nvGrpSpPr>
        <p:cNvPr id="339" name="Shape 339"/>
        <p:cNvGrpSpPr/>
        <p:nvPr/>
      </p:nvGrpSpPr>
      <p:grpSpPr>
        <a:xfrm>
          <a:off x="0" y="0"/>
          <a:ext cx="0" cy="0"/>
          <a:chOff x="0" y="0"/>
          <a:chExt cx="0" cy="0"/>
        </a:xfrm>
      </p:grpSpPr>
      <p:sp>
        <p:nvSpPr>
          <p:cNvPr id="340" name="Google Shape;340;p56"/>
          <p:cNvSpPr txBox="1"/>
          <p:nvPr>
            <p:ph idx="1" type="body"/>
          </p:nvPr>
        </p:nvSpPr>
        <p:spPr>
          <a:xfrm>
            <a:off x="79115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41" name="Google Shape;341;p56"/>
          <p:cNvSpPr txBox="1"/>
          <p:nvPr>
            <p:ph idx="2" type="body"/>
          </p:nvPr>
        </p:nvSpPr>
        <p:spPr>
          <a:xfrm>
            <a:off x="7911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cxnSp>
        <p:nvCxnSpPr>
          <p:cNvPr id="342" name="Google Shape;342;p56"/>
          <p:cNvCxnSpPr/>
          <p:nvPr/>
        </p:nvCxnSpPr>
        <p:spPr>
          <a:xfrm rot="10800000">
            <a:off x="827250" y="1481375"/>
            <a:ext cx="7489500" cy="0"/>
          </a:xfrm>
          <a:prstGeom prst="straightConnector1">
            <a:avLst/>
          </a:prstGeom>
          <a:noFill/>
          <a:ln cap="flat" cmpd="sng" w="19050">
            <a:solidFill>
              <a:schemeClr val="accent2"/>
            </a:solidFill>
            <a:prstDash val="solid"/>
            <a:round/>
            <a:headEnd len="med" w="med" type="none"/>
            <a:tailEnd len="med" w="med" type="none"/>
          </a:ln>
        </p:spPr>
      </p:cxnSp>
      <p:sp>
        <p:nvSpPr>
          <p:cNvPr id="343" name="Google Shape;343;p56"/>
          <p:cNvSpPr/>
          <p:nvPr>
            <p:ph idx="3" type="pic"/>
          </p:nvPr>
        </p:nvSpPr>
        <p:spPr>
          <a:xfrm>
            <a:off x="7049625" y="523025"/>
            <a:ext cx="1305900" cy="1918500"/>
          </a:xfrm>
          <a:prstGeom prst="roundRect">
            <a:avLst>
              <a:gd fmla="val 16667" name="adj"/>
            </a:avLst>
          </a:prstGeom>
          <a:noFill/>
          <a:ln>
            <a:noFill/>
          </a:ln>
        </p:spPr>
      </p:sp>
      <p:sp>
        <p:nvSpPr>
          <p:cNvPr id="344" name="Google Shape;344;p56"/>
          <p:cNvSpPr/>
          <p:nvPr>
            <p:ph idx="4" type="pic"/>
          </p:nvPr>
        </p:nvSpPr>
        <p:spPr>
          <a:xfrm>
            <a:off x="784775" y="522100"/>
            <a:ext cx="1305900" cy="1918500"/>
          </a:xfrm>
          <a:prstGeom prst="roundRect">
            <a:avLst>
              <a:gd fmla="val 16667" name="adj"/>
            </a:avLst>
          </a:prstGeom>
          <a:noFill/>
          <a:ln>
            <a:noFill/>
          </a:ln>
        </p:spPr>
      </p:sp>
      <p:sp>
        <p:nvSpPr>
          <p:cNvPr id="345" name="Google Shape;345;p56"/>
          <p:cNvSpPr/>
          <p:nvPr>
            <p:ph idx="5" type="pic"/>
          </p:nvPr>
        </p:nvSpPr>
        <p:spPr>
          <a:xfrm>
            <a:off x="2343950" y="523500"/>
            <a:ext cx="1305900" cy="1918500"/>
          </a:xfrm>
          <a:prstGeom prst="roundRect">
            <a:avLst>
              <a:gd fmla="val 16667" name="adj"/>
            </a:avLst>
          </a:prstGeom>
          <a:noFill/>
          <a:ln>
            <a:noFill/>
          </a:ln>
        </p:spPr>
      </p:sp>
      <p:sp>
        <p:nvSpPr>
          <p:cNvPr id="346" name="Google Shape;346;p56"/>
          <p:cNvSpPr/>
          <p:nvPr>
            <p:ph idx="6" type="pic"/>
          </p:nvPr>
        </p:nvSpPr>
        <p:spPr>
          <a:xfrm>
            <a:off x="3915213" y="523500"/>
            <a:ext cx="1305900" cy="1918500"/>
          </a:xfrm>
          <a:prstGeom prst="roundRect">
            <a:avLst>
              <a:gd fmla="val 16667" name="adj"/>
            </a:avLst>
          </a:prstGeom>
          <a:noFill/>
          <a:ln>
            <a:noFill/>
          </a:ln>
        </p:spPr>
      </p:sp>
      <p:sp>
        <p:nvSpPr>
          <p:cNvPr id="347" name="Google Shape;347;p56"/>
          <p:cNvSpPr/>
          <p:nvPr>
            <p:ph idx="7" type="pic"/>
          </p:nvPr>
        </p:nvSpPr>
        <p:spPr>
          <a:xfrm>
            <a:off x="5490975" y="523500"/>
            <a:ext cx="1305900" cy="1918500"/>
          </a:xfrm>
          <a:prstGeom prst="roundRect">
            <a:avLst>
              <a:gd fmla="val 16667" name="adj"/>
            </a:avLst>
          </a:prstGeom>
          <a:noFill/>
          <a:ln>
            <a:noFill/>
          </a:ln>
        </p:spPr>
      </p:sp>
      <p:sp>
        <p:nvSpPr>
          <p:cNvPr id="348" name="Google Shape;348;p56"/>
          <p:cNvSpPr txBox="1"/>
          <p:nvPr>
            <p:ph idx="8" type="body"/>
          </p:nvPr>
        </p:nvSpPr>
        <p:spPr>
          <a:xfrm>
            <a:off x="5481425" y="4112700"/>
            <a:ext cx="28776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49" name="Google Shape;349;p56"/>
          <p:cNvSpPr txBox="1"/>
          <p:nvPr>
            <p:ph idx="9" type="subTitle"/>
          </p:nvPr>
        </p:nvSpPr>
        <p:spPr>
          <a:xfrm>
            <a:off x="5481425" y="3897300"/>
            <a:ext cx="2877600" cy="215400"/>
          </a:xfrm>
          <a:prstGeom prst="rect">
            <a:avLst/>
          </a:prstGeom>
        </p:spPr>
        <p:txBody>
          <a:bodyPr anchorCtr="0" anchor="t" bIns="0" lIns="0" spcFirstLastPara="1" rIns="0" wrap="square" tIns="0">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2pPr>
            <a:lvl3pPr lvl="2">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3pPr>
            <a:lvl4pPr lvl="3">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4pPr>
            <a:lvl5pPr lvl="4">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5pPr>
            <a:lvl6pPr lvl="5">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6pPr>
            <a:lvl7pPr lvl="6">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7pPr>
            <a:lvl8pPr lvl="7">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8pPr>
            <a:lvl9pPr lvl="8">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9pPr>
          </a:lstStyle>
          <a:p/>
        </p:txBody>
      </p:sp>
      <p:sp>
        <p:nvSpPr>
          <p:cNvPr id="350" name="Google Shape;350;p56"/>
          <p:cNvSpPr txBox="1"/>
          <p:nvPr>
            <p:ph idx="13" type="body"/>
          </p:nvPr>
        </p:nvSpPr>
        <p:spPr>
          <a:xfrm>
            <a:off x="234950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51" name="Google Shape;351;p56"/>
          <p:cNvSpPr txBox="1"/>
          <p:nvPr>
            <p:ph idx="14" type="body"/>
          </p:nvPr>
        </p:nvSpPr>
        <p:spPr>
          <a:xfrm>
            <a:off x="234950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52" name="Google Shape;352;p56"/>
          <p:cNvSpPr txBox="1"/>
          <p:nvPr>
            <p:ph idx="15" type="body"/>
          </p:nvPr>
        </p:nvSpPr>
        <p:spPr>
          <a:xfrm>
            <a:off x="390785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53" name="Google Shape;353;p56"/>
          <p:cNvSpPr txBox="1"/>
          <p:nvPr>
            <p:ph idx="16" type="body"/>
          </p:nvPr>
        </p:nvSpPr>
        <p:spPr>
          <a:xfrm>
            <a:off x="39078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54" name="Google Shape;354;p56"/>
          <p:cNvSpPr txBox="1"/>
          <p:nvPr>
            <p:ph idx="17" type="body"/>
          </p:nvPr>
        </p:nvSpPr>
        <p:spPr>
          <a:xfrm>
            <a:off x="5496525"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55" name="Google Shape;355;p56"/>
          <p:cNvSpPr txBox="1"/>
          <p:nvPr>
            <p:ph idx="18" type="body"/>
          </p:nvPr>
        </p:nvSpPr>
        <p:spPr>
          <a:xfrm>
            <a:off x="5496525"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56" name="Google Shape;356;p56"/>
          <p:cNvSpPr txBox="1"/>
          <p:nvPr>
            <p:ph idx="19" type="body"/>
          </p:nvPr>
        </p:nvSpPr>
        <p:spPr>
          <a:xfrm>
            <a:off x="708520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57" name="Google Shape;357;p56"/>
          <p:cNvSpPr txBox="1"/>
          <p:nvPr>
            <p:ph idx="20" type="body"/>
          </p:nvPr>
        </p:nvSpPr>
        <p:spPr>
          <a:xfrm>
            <a:off x="708520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58" name="Google Shape;358;p56"/>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Graphic">
  <p:cSld name="CUSTOM_9">
    <p:bg>
      <p:bgPr>
        <a:solidFill>
          <a:schemeClr val="dk1"/>
        </a:solidFill>
      </p:bgPr>
    </p:bg>
    <p:spTree>
      <p:nvGrpSpPr>
        <p:cNvPr id="359" name="Shape 359"/>
        <p:cNvGrpSpPr/>
        <p:nvPr/>
      </p:nvGrpSpPr>
      <p:grpSpPr>
        <a:xfrm>
          <a:off x="0" y="0"/>
          <a:ext cx="0" cy="0"/>
          <a:chOff x="0" y="0"/>
          <a:chExt cx="0" cy="0"/>
        </a:xfrm>
      </p:grpSpPr>
      <p:sp>
        <p:nvSpPr>
          <p:cNvPr id="360" name="Google Shape;360;p57"/>
          <p:cNvSpPr txBox="1"/>
          <p:nvPr>
            <p:ph idx="1" type="body"/>
          </p:nvPr>
        </p:nvSpPr>
        <p:spPr>
          <a:xfrm>
            <a:off x="3133000" y="514275"/>
            <a:ext cx="38907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61" name="Google Shape;361;p57"/>
          <p:cNvSpPr txBox="1"/>
          <p:nvPr>
            <p:ph idx="2" type="body"/>
          </p:nvPr>
        </p:nvSpPr>
        <p:spPr>
          <a:xfrm>
            <a:off x="657679" y="436194"/>
            <a:ext cx="2278800" cy="1985100"/>
          </a:xfrm>
          <a:prstGeom prst="rect">
            <a:avLst/>
          </a:prstGeom>
        </p:spPr>
        <p:txBody>
          <a:bodyPr anchorCtr="0" anchor="t" bIns="91425" lIns="91425" spcFirstLastPara="1" rIns="91425" wrap="square" tIns="91425">
            <a:noAutofit/>
          </a:bodyPr>
          <a:lstStyle>
            <a:lvl1pPr indent="-406400" lvl="0" marL="457200">
              <a:lnSpc>
                <a:spcPct val="80000"/>
              </a:lnSpc>
              <a:spcBef>
                <a:spcPts val="0"/>
              </a:spcBef>
              <a:spcAft>
                <a:spcPts val="0"/>
              </a:spcAft>
              <a:buClr>
                <a:schemeClr val="accent2"/>
              </a:buClr>
              <a:buSzPts val="2800"/>
              <a:buChar char="●"/>
              <a:defRPr sz="2800">
                <a:solidFill>
                  <a:schemeClr val="accent2"/>
                </a:solidFill>
              </a:defRPr>
            </a:lvl1pPr>
            <a:lvl2pPr indent="-406400" lvl="1" marL="914400">
              <a:lnSpc>
                <a:spcPct val="80000"/>
              </a:lnSpc>
              <a:spcBef>
                <a:spcPts val="0"/>
              </a:spcBef>
              <a:spcAft>
                <a:spcPts val="0"/>
              </a:spcAft>
              <a:buClr>
                <a:schemeClr val="accent2"/>
              </a:buClr>
              <a:buSzPts val="2800"/>
              <a:buChar char="○"/>
              <a:defRPr sz="2800">
                <a:solidFill>
                  <a:schemeClr val="accent2"/>
                </a:solidFill>
              </a:defRPr>
            </a:lvl2pPr>
            <a:lvl3pPr indent="-406400" lvl="2" marL="1371600">
              <a:lnSpc>
                <a:spcPct val="80000"/>
              </a:lnSpc>
              <a:spcBef>
                <a:spcPts val="0"/>
              </a:spcBef>
              <a:spcAft>
                <a:spcPts val="0"/>
              </a:spcAft>
              <a:buClr>
                <a:schemeClr val="accent2"/>
              </a:buClr>
              <a:buSzPts val="2800"/>
              <a:buChar char="■"/>
              <a:defRPr sz="2800">
                <a:solidFill>
                  <a:schemeClr val="accent2"/>
                </a:solidFill>
              </a:defRPr>
            </a:lvl3pPr>
            <a:lvl4pPr indent="-406400" lvl="3" marL="1828800">
              <a:lnSpc>
                <a:spcPct val="80000"/>
              </a:lnSpc>
              <a:spcBef>
                <a:spcPts val="0"/>
              </a:spcBef>
              <a:spcAft>
                <a:spcPts val="0"/>
              </a:spcAft>
              <a:buClr>
                <a:schemeClr val="accent2"/>
              </a:buClr>
              <a:buSzPts val="2800"/>
              <a:buChar char="●"/>
              <a:defRPr sz="2800">
                <a:solidFill>
                  <a:schemeClr val="accent2"/>
                </a:solidFill>
              </a:defRPr>
            </a:lvl4pPr>
            <a:lvl5pPr indent="-406400" lvl="4" marL="2286000">
              <a:lnSpc>
                <a:spcPct val="80000"/>
              </a:lnSpc>
              <a:spcBef>
                <a:spcPts val="0"/>
              </a:spcBef>
              <a:spcAft>
                <a:spcPts val="0"/>
              </a:spcAft>
              <a:buClr>
                <a:schemeClr val="accent2"/>
              </a:buClr>
              <a:buSzPts val="2800"/>
              <a:buChar char="○"/>
              <a:defRPr sz="2800">
                <a:solidFill>
                  <a:schemeClr val="accent2"/>
                </a:solidFill>
              </a:defRPr>
            </a:lvl5pPr>
            <a:lvl6pPr indent="-406400" lvl="5" marL="2743200">
              <a:lnSpc>
                <a:spcPct val="80000"/>
              </a:lnSpc>
              <a:spcBef>
                <a:spcPts val="0"/>
              </a:spcBef>
              <a:spcAft>
                <a:spcPts val="0"/>
              </a:spcAft>
              <a:buClr>
                <a:schemeClr val="accent2"/>
              </a:buClr>
              <a:buSzPts val="2800"/>
              <a:buChar char="■"/>
              <a:defRPr sz="2800">
                <a:solidFill>
                  <a:schemeClr val="accent2"/>
                </a:solidFill>
              </a:defRPr>
            </a:lvl6pPr>
            <a:lvl7pPr indent="-406400" lvl="6" marL="3200400">
              <a:lnSpc>
                <a:spcPct val="80000"/>
              </a:lnSpc>
              <a:spcBef>
                <a:spcPts val="0"/>
              </a:spcBef>
              <a:spcAft>
                <a:spcPts val="0"/>
              </a:spcAft>
              <a:buClr>
                <a:schemeClr val="accent2"/>
              </a:buClr>
              <a:buSzPts val="2800"/>
              <a:buChar char="●"/>
              <a:defRPr sz="2800">
                <a:solidFill>
                  <a:schemeClr val="accent2"/>
                </a:solidFill>
              </a:defRPr>
            </a:lvl7pPr>
            <a:lvl8pPr indent="-406400" lvl="7" marL="3657600">
              <a:lnSpc>
                <a:spcPct val="80000"/>
              </a:lnSpc>
              <a:spcBef>
                <a:spcPts val="0"/>
              </a:spcBef>
              <a:spcAft>
                <a:spcPts val="0"/>
              </a:spcAft>
              <a:buClr>
                <a:schemeClr val="accent2"/>
              </a:buClr>
              <a:buSzPts val="2800"/>
              <a:buChar char="○"/>
              <a:defRPr sz="2800">
                <a:solidFill>
                  <a:schemeClr val="accent2"/>
                </a:solidFill>
              </a:defRPr>
            </a:lvl8pPr>
            <a:lvl9pPr indent="-406400" lvl="8" marL="4114800">
              <a:lnSpc>
                <a:spcPct val="80000"/>
              </a:lnSpc>
              <a:spcBef>
                <a:spcPts val="0"/>
              </a:spcBef>
              <a:spcAft>
                <a:spcPts val="0"/>
              </a:spcAft>
              <a:buClr>
                <a:schemeClr val="accent2"/>
              </a:buClr>
              <a:buSzPts val="2800"/>
              <a:buChar char="■"/>
              <a:defRPr sz="2800">
                <a:solidFill>
                  <a:schemeClr val="accent2"/>
                </a:solidFill>
              </a:defRPr>
            </a:lvl9pPr>
          </a:lstStyle>
          <a:p/>
        </p:txBody>
      </p:sp>
      <p:sp>
        <p:nvSpPr>
          <p:cNvPr id="362" name="Google Shape;362;p57"/>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494">
          <p15:clr>
            <a:srgbClr val="E46962"/>
          </p15:clr>
        </p15:guide>
        <p15:guide id="2" orient="horz" pos="504">
          <p15:clr>
            <a:srgbClr val="E46962"/>
          </p15:clr>
        </p15:guide>
      </p15:sldGuideLst>
    </p:ext>
  </p:extLst>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venue / Graphic">
  <p:cSld name="CUSTOM_12">
    <p:bg>
      <p:bgPr>
        <a:solidFill>
          <a:schemeClr val="dk1"/>
        </a:solidFill>
      </p:bgPr>
    </p:bg>
    <p:spTree>
      <p:nvGrpSpPr>
        <p:cNvPr id="363" name="Shape 363"/>
        <p:cNvGrpSpPr/>
        <p:nvPr/>
      </p:nvGrpSpPr>
      <p:grpSpPr>
        <a:xfrm>
          <a:off x="0" y="0"/>
          <a:ext cx="0" cy="0"/>
          <a:chOff x="0" y="0"/>
          <a:chExt cx="0" cy="0"/>
        </a:xfrm>
      </p:grpSpPr>
      <p:sp>
        <p:nvSpPr>
          <p:cNvPr id="364" name="Google Shape;364;p58"/>
          <p:cNvSpPr txBox="1"/>
          <p:nvPr>
            <p:ph idx="1" type="body"/>
          </p:nvPr>
        </p:nvSpPr>
        <p:spPr>
          <a:xfrm>
            <a:off x="569725" y="3435300"/>
            <a:ext cx="2884200" cy="1185300"/>
          </a:xfrm>
          <a:prstGeom prst="rect">
            <a:avLst/>
          </a:prstGeom>
        </p:spPr>
        <p:txBody>
          <a:bodyPr anchorCtr="0" anchor="b"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65" name="Google Shape;365;p58"/>
          <p:cNvSpPr txBox="1"/>
          <p:nvPr>
            <p:ph idx="2" type="subTitle"/>
          </p:nvPr>
        </p:nvSpPr>
        <p:spPr>
          <a:xfrm>
            <a:off x="466802" y="445100"/>
            <a:ext cx="2403600" cy="5379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SzPts val="1400"/>
              <a:buFont typeface="Hepta Slab Medium"/>
              <a:buNone/>
              <a:defRPr>
                <a:latin typeface="Hepta Slab Medium"/>
                <a:ea typeface="Hepta Slab Medium"/>
                <a:cs typeface="Hepta Slab Medium"/>
                <a:sym typeface="Hepta Slab Medium"/>
              </a:defRPr>
            </a:lvl2pPr>
            <a:lvl3pPr lvl="2">
              <a:spcBef>
                <a:spcPts val="0"/>
              </a:spcBef>
              <a:spcAft>
                <a:spcPts val="0"/>
              </a:spcAft>
              <a:buSzPts val="1400"/>
              <a:buFont typeface="Hepta Slab Medium"/>
              <a:buNone/>
              <a:defRPr>
                <a:latin typeface="Hepta Slab Medium"/>
                <a:ea typeface="Hepta Slab Medium"/>
                <a:cs typeface="Hepta Slab Medium"/>
                <a:sym typeface="Hepta Slab Medium"/>
              </a:defRPr>
            </a:lvl3pPr>
            <a:lvl4pPr lvl="3">
              <a:spcBef>
                <a:spcPts val="0"/>
              </a:spcBef>
              <a:spcAft>
                <a:spcPts val="0"/>
              </a:spcAft>
              <a:buSzPts val="1400"/>
              <a:buFont typeface="Hepta Slab Medium"/>
              <a:buNone/>
              <a:defRPr>
                <a:latin typeface="Hepta Slab Medium"/>
                <a:ea typeface="Hepta Slab Medium"/>
                <a:cs typeface="Hepta Slab Medium"/>
                <a:sym typeface="Hepta Slab Medium"/>
              </a:defRPr>
            </a:lvl4pPr>
            <a:lvl5pPr lvl="4">
              <a:spcBef>
                <a:spcPts val="0"/>
              </a:spcBef>
              <a:spcAft>
                <a:spcPts val="0"/>
              </a:spcAft>
              <a:buSzPts val="1400"/>
              <a:buFont typeface="Hepta Slab Medium"/>
              <a:buNone/>
              <a:defRPr>
                <a:latin typeface="Hepta Slab Medium"/>
                <a:ea typeface="Hepta Slab Medium"/>
                <a:cs typeface="Hepta Slab Medium"/>
                <a:sym typeface="Hepta Slab Medium"/>
              </a:defRPr>
            </a:lvl5pPr>
            <a:lvl6pPr lvl="5">
              <a:spcBef>
                <a:spcPts val="0"/>
              </a:spcBef>
              <a:spcAft>
                <a:spcPts val="0"/>
              </a:spcAft>
              <a:buSzPts val="1400"/>
              <a:buFont typeface="Hepta Slab Medium"/>
              <a:buNone/>
              <a:defRPr>
                <a:latin typeface="Hepta Slab Medium"/>
                <a:ea typeface="Hepta Slab Medium"/>
                <a:cs typeface="Hepta Slab Medium"/>
                <a:sym typeface="Hepta Slab Medium"/>
              </a:defRPr>
            </a:lvl6pPr>
            <a:lvl7pPr lvl="6">
              <a:spcBef>
                <a:spcPts val="0"/>
              </a:spcBef>
              <a:spcAft>
                <a:spcPts val="0"/>
              </a:spcAft>
              <a:buSzPts val="1400"/>
              <a:buFont typeface="Hepta Slab Medium"/>
              <a:buNone/>
              <a:defRPr>
                <a:latin typeface="Hepta Slab Medium"/>
                <a:ea typeface="Hepta Slab Medium"/>
                <a:cs typeface="Hepta Slab Medium"/>
                <a:sym typeface="Hepta Slab Medium"/>
              </a:defRPr>
            </a:lvl7pPr>
            <a:lvl8pPr lvl="7">
              <a:spcBef>
                <a:spcPts val="0"/>
              </a:spcBef>
              <a:spcAft>
                <a:spcPts val="0"/>
              </a:spcAft>
              <a:buSzPts val="1400"/>
              <a:buFont typeface="Hepta Slab Medium"/>
              <a:buNone/>
              <a:defRPr>
                <a:latin typeface="Hepta Slab Medium"/>
                <a:ea typeface="Hepta Slab Medium"/>
                <a:cs typeface="Hepta Slab Medium"/>
                <a:sym typeface="Hepta Slab Medium"/>
              </a:defRPr>
            </a:lvl8pPr>
            <a:lvl9pPr lvl="8">
              <a:spcBef>
                <a:spcPts val="0"/>
              </a:spcBef>
              <a:spcAft>
                <a:spcPts val="0"/>
              </a:spcAft>
              <a:buSzPts val="1400"/>
              <a:buFont typeface="Hepta Slab Medium"/>
              <a:buNone/>
              <a:defRPr>
                <a:latin typeface="Hepta Slab Medium"/>
                <a:ea typeface="Hepta Slab Medium"/>
                <a:cs typeface="Hepta Slab Medium"/>
                <a:sym typeface="Hepta Slab Medium"/>
              </a:defRPr>
            </a:lvl9pPr>
          </a:lstStyle>
          <a:p/>
        </p:txBody>
      </p:sp>
      <p:sp>
        <p:nvSpPr>
          <p:cNvPr id="366" name="Google Shape;366;p58"/>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31">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20" Type="http://schemas.openxmlformats.org/officeDocument/2006/relationships/slideLayout" Target="../slideLayouts/slideLayout3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22" Type="http://schemas.openxmlformats.org/officeDocument/2006/relationships/slideLayout" Target="../slideLayouts/slideLayout33.xml"/><Relationship Id="rId44" Type="http://schemas.openxmlformats.org/officeDocument/2006/relationships/slideLayout" Target="../slideLayouts/slideLayout55.xml"/><Relationship Id="rId21" Type="http://schemas.openxmlformats.org/officeDocument/2006/relationships/slideLayout" Target="../slideLayouts/slideLayout32.xml"/><Relationship Id="rId43" Type="http://schemas.openxmlformats.org/officeDocument/2006/relationships/slideLayout" Target="../slideLayouts/slideLayout54.xml"/><Relationship Id="rId24" Type="http://schemas.openxmlformats.org/officeDocument/2006/relationships/slideLayout" Target="../slideLayouts/slideLayout35.xml"/><Relationship Id="rId46" Type="http://schemas.openxmlformats.org/officeDocument/2006/relationships/theme" Target="../theme/theme3.xml"/><Relationship Id="rId23" Type="http://schemas.openxmlformats.org/officeDocument/2006/relationships/slideLayout" Target="../slideLayouts/slideLayout34.xml"/><Relationship Id="rId45" Type="http://schemas.openxmlformats.org/officeDocument/2006/relationships/slideLayout" Target="../slideLayouts/slideLayout56.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39" Type="http://schemas.openxmlformats.org/officeDocument/2006/relationships/slideLayout" Target="../slideLayouts/slideLayout50.xml"/><Relationship Id="rId16" Type="http://schemas.openxmlformats.org/officeDocument/2006/relationships/slideLayout" Target="../slideLayouts/slideLayout27.xml"/><Relationship Id="rId38" Type="http://schemas.openxmlformats.org/officeDocument/2006/relationships/slideLayout" Target="../slideLayouts/slideLayout49.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59950" y="300125"/>
            <a:ext cx="8353800" cy="838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600"/>
              <a:buFont typeface="Hepta Slab"/>
              <a:buNone/>
              <a:defRPr sz="3600">
                <a:solidFill>
                  <a:schemeClr val="dk1"/>
                </a:solidFill>
                <a:latin typeface="Hepta Slab"/>
                <a:ea typeface="Hepta Slab"/>
                <a:cs typeface="Hepta Slab"/>
                <a:sym typeface="Hepta Slab"/>
              </a:defRPr>
            </a:lvl1pPr>
            <a:lvl2pPr lvl="1">
              <a:spcBef>
                <a:spcPts val="0"/>
              </a:spcBef>
              <a:spcAft>
                <a:spcPts val="0"/>
              </a:spcAft>
              <a:buSzPts val="1400"/>
              <a:buFont typeface="Hepta Slab"/>
              <a:buNone/>
              <a:defRPr>
                <a:latin typeface="Hepta Slab"/>
                <a:ea typeface="Hepta Slab"/>
                <a:cs typeface="Hepta Slab"/>
                <a:sym typeface="Hepta Slab"/>
              </a:defRPr>
            </a:lvl2pPr>
            <a:lvl3pPr lvl="2">
              <a:spcBef>
                <a:spcPts val="0"/>
              </a:spcBef>
              <a:spcAft>
                <a:spcPts val="0"/>
              </a:spcAft>
              <a:buSzPts val="1400"/>
              <a:buFont typeface="Hepta Slab"/>
              <a:buNone/>
              <a:defRPr>
                <a:latin typeface="Hepta Slab"/>
                <a:ea typeface="Hepta Slab"/>
                <a:cs typeface="Hepta Slab"/>
                <a:sym typeface="Hepta Slab"/>
              </a:defRPr>
            </a:lvl3pPr>
            <a:lvl4pPr lvl="3">
              <a:spcBef>
                <a:spcPts val="0"/>
              </a:spcBef>
              <a:spcAft>
                <a:spcPts val="0"/>
              </a:spcAft>
              <a:buSzPts val="1400"/>
              <a:buFont typeface="Hepta Slab"/>
              <a:buNone/>
              <a:defRPr>
                <a:latin typeface="Hepta Slab"/>
                <a:ea typeface="Hepta Slab"/>
                <a:cs typeface="Hepta Slab"/>
                <a:sym typeface="Hepta Slab"/>
              </a:defRPr>
            </a:lvl4pPr>
            <a:lvl5pPr lvl="4">
              <a:spcBef>
                <a:spcPts val="0"/>
              </a:spcBef>
              <a:spcAft>
                <a:spcPts val="0"/>
              </a:spcAft>
              <a:buSzPts val="1400"/>
              <a:buFont typeface="Hepta Slab"/>
              <a:buNone/>
              <a:defRPr>
                <a:latin typeface="Hepta Slab"/>
                <a:ea typeface="Hepta Slab"/>
                <a:cs typeface="Hepta Slab"/>
                <a:sym typeface="Hepta Slab"/>
              </a:defRPr>
            </a:lvl5pPr>
            <a:lvl6pPr lvl="5">
              <a:spcBef>
                <a:spcPts val="0"/>
              </a:spcBef>
              <a:spcAft>
                <a:spcPts val="0"/>
              </a:spcAft>
              <a:buSzPts val="1400"/>
              <a:buFont typeface="Hepta Slab"/>
              <a:buNone/>
              <a:defRPr>
                <a:latin typeface="Hepta Slab"/>
                <a:ea typeface="Hepta Slab"/>
                <a:cs typeface="Hepta Slab"/>
                <a:sym typeface="Hepta Slab"/>
              </a:defRPr>
            </a:lvl6pPr>
            <a:lvl7pPr lvl="6">
              <a:spcBef>
                <a:spcPts val="0"/>
              </a:spcBef>
              <a:spcAft>
                <a:spcPts val="0"/>
              </a:spcAft>
              <a:buSzPts val="1400"/>
              <a:buFont typeface="Hepta Slab"/>
              <a:buNone/>
              <a:defRPr>
                <a:latin typeface="Hepta Slab"/>
                <a:ea typeface="Hepta Slab"/>
                <a:cs typeface="Hepta Slab"/>
                <a:sym typeface="Hepta Slab"/>
              </a:defRPr>
            </a:lvl7pPr>
            <a:lvl8pPr lvl="7">
              <a:spcBef>
                <a:spcPts val="0"/>
              </a:spcBef>
              <a:spcAft>
                <a:spcPts val="0"/>
              </a:spcAft>
              <a:buSzPts val="1400"/>
              <a:buFont typeface="Hepta Slab"/>
              <a:buNone/>
              <a:defRPr>
                <a:latin typeface="Hepta Slab"/>
                <a:ea typeface="Hepta Slab"/>
                <a:cs typeface="Hepta Slab"/>
                <a:sym typeface="Hepta Slab"/>
              </a:defRPr>
            </a:lvl8pPr>
            <a:lvl9pPr lvl="8">
              <a:spcBef>
                <a:spcPts val="0"/>
              </a:spcBef>
              <a:spcAft>
                <a:spcPts val="0"/>
              </a:spcAft>
              <a:buSzPts val="1400"/>
              <a:buFont typeface="Hepta Slab"/>
              <a:buNone/>
              <a:defRPr>
                <a:latin typeface="Hepta Slab"/>
                <a:ea typeface="Hepta Slab"/>
                <a:cs typeface="Hepta Slab"/>
                <a:sym typeface="Hepta Slab"/>
              </a:defRPr>
            </a:lvl9pPr>
          </a:lstStyle>
          <a:p/>
        </p:txBody>
      </p:sp>
      <p:sp>
        <p:nvSpPr>
          <p:cNvPr id="52" name="Google Shape;52;p13"/>
          <p:cNvSpPr txBox="1"/>
          <p:nvPr>
            <p:ph idx="1" type="body"/>
          </p:nvPr>
        </p:nvSpPr>
        <p:spPr>
          <a:xfrm>
            <a:off x="536575" y="2676025"/>
            <a:ext cx="5275500" cy="2201100"/>
          </a:xfrm>
          <a:prstGeom prst="rect">
            <a:avLst/>
          </a:prstGeom>
          <a:noFill/>
          <a:ln>
            <a:noFill/>
          </a:ln>
        </p:spPr>
        <p:txBody>
          <a:bodyPr anchorCtr="0" anchor="t" bIns="91425" lIns="91425" spcFirstLastPara="1" rIns="91425" wrap="square" tIns="91425">
            <a:noAutofit/>
          </a:bodyPr>
          <a:lstStyle>
            <a:lvl1pPr indent="-323850" lvl="0" marL="457200">
              <a:spcBef>
                <a:spcPts val="0"/>
              </a:spcBef>
              <a:spcAft>
                <a:spcPts val="0"/>
              </a:spcAft>
              <a:buClr>
                <a:schemeClr val="dk1"/>
              </a:buClr>
              <a:buSzPts val="1500"/>
              <a:buFont typeface="Barlow Light"/>
              <a:buChar char="●"/>
              <a:defRPr sz="1500">
                <a:solidFill>
                  <a:schemeClr val="dk1"/>
                </a:solidFill>
                <a:latin typeface="Barlow Light"/>
                <a:ea typeface="Barlow Light"/>
                <a:cs typeface="Barlow Light"/>
                <a:sym typeface="Barlow Light"/>
              </a:defRPr>
            </a:lvl1pPr>
            <a:lvl2pPr indent="-317500" lvl="1" marL="914400">
              <a:spcBef>
                <a:spcPts val="0"/>
              </a:spcBef>
              <a:spcAft>
                <a:spcPts val="0"/>
              </a:spcAft>
              <a:buClr>
                <a:schemeClr val="dk1"/>
              </a:buClr>
              <a:buSzPts val="1400"/>
              <a:buFont typeface="Barlow Light"/>
              <a:buChar char="○"/>
              <a:defRPr>
                <a:solidFill>
                  <a:schemeClr val="dk1"/>
                </a:solidFill>
                <a:latin typeface="Barlow Light"/>
                <a:ea typeface="Barlow Light"/>
                <a:cs typeface="Barlow Light"/>
                <a:sym typeface="Barlow Light"/>
              </a:defRPr>
            </a:lvl2pPr>
            <a:lvl3pPr indent="-311150" lvl="2" marL="1371600">
              <a:spcBef>
                <a:spcPts val="0"/>
              </a:spcBef>
              <a:spcAft>
                <a:spcPts val="0"/>
              </a:spcAft>
              <a:buClr>
                <a:schemeClr val="dk1"/>
              </a:buClr>
              <a:buSzPts val="1300"/>
              <a:buFont typeface="Barlow Light"/>
              <a:buChar char="■"/>
              <a:defRPr sz="1300">
                <a:solidFill>
                  <a:schemeClr val="dk1"/>
                </a:solidFill>
                <a:latin typeface="Barlow Light"/>
                <a:ea typeface="Barlow Light"/>
                <a:cs typeface="Barlow Light"/>
                <a:sym typeface="Barlow Light"/>
              </a:defRPr>
            </a:lvl3pPr>
            <a:lvl4pPr indent="-304800" lvl="3" marL="1828800">
              <a:spcBef>
                <a:spcPts val="0"/>
              </a:spcBef>
              <a:spcAft>
                <a:spcPts val="0"/>
              </a:spcAft>
              <a:buClr>
                <a:schemeClr val="dk1"/>
              </a:buClr>
              <a:buSzPts val="1200"/>
              <a:buFont typeface="Barlow Light"/>
              <a:buChar char="●"/>
              <a:defRPr sz="1200">
                <a:solidFill>
                  <a:schemeClr val="dk1"/>
                </a:solidFill>
                <a:latin typeface="Barlow Light"/>
                <a:ea typeface="Barlow Light"/>
                <a:cs typeface="Barlow Light"/>
                <a:sym typeface="Barlow Light"/>
              </a:defRPr>
            </a:lvl4pPr>
            <a:lvl5pPr indent="-298450" lvl="4" marL="2286000">
              <a:spcBef>
                <a:spcPts val="0"/>
              </a:spcBef>
              <a:spcAft>
                <a:spcPts val="0"/>
              </a:spcAft>
              <a:buClr>
                <a:schemeClr val="dk1"/>
              </a:buClr>
              <a:buSzPts val="1100"/>
              <a:buFont typeface="Barlow Light"/>
              <a:buChar char="○"/>
              <a:defRPr sz="1100">
                <a:solidFill>
                  <a:schemeClr val="dk1"/>
                </a:solidFill>
                <a:latin typeface="Barlow Light"/>
                <a:ea typeface="Barlow Light"/>
                <a:cs typeface="Barlow Light"/>
                <a:sym typeface="Barlow Light"/>
              </a:defRPr>
            </a:lvl5pPr>
            <a:lvl6pPr indent="-292100" lvl="5" marL="2743200">
              <a:spcBef>
                <a:spcPts val="0"/>
              </a:spcBef>
              <a:spcAft>
                <a:spcPts val="0"/>
              </a:spcAft>
              <a:buClr>
                <a:schemeClr val="dk1"/>
              </a:buClr>
              <a:buSzPts val="1000"/>
              <a:buFont typeface="Barlow Light"/>
              <a:buChar char="■"/>
              <a:defRPr sz="1000">
                <a:solidFill>
                  <a:schemeClr val="dk1"/>
                </a:solidFill>
                <a:latin typeface="Barlow Light"/>
                <a:ea typeface="Barlow Light"/>
                <a:cs typeface="Barlow Light"/>
                <a:sym typeface="Barlow Light"/>
              </a:defRPr>
            </a:lvl6pPr>
            <a:lvl7pPr indent="-285750" lvl="6" marL="3200400">
              <a:spcBef>
                <a:spcPts val="0"/>
              </a:spcBef>
              <a:spcAft>
                <a:spcPts val="0"/>
              </a:spcAft>
              <a:buClr>
                <a:schemeClr val="dk1"/>
              </a:buClr>
              <a:buSzPts val="900"/>
              <a:buFont typeface="Barlow Light"/>
              <a:buChar char="●"/>
              <a:defRPr sz="900">
                <a:solidFill>
                  <a:schemeClr val="dk1"/>
                </a:solidFill>
                <a:latin typeface="Barlow Light"/>
                <a:ea typeface="Barlow Light"/>
                <a:cs typeface="Barlow Light"/>
                <a:sym typeface="Barlow Light"/>
              </a:defRPr>
            </a:lvl7pPr>
            <a:lvl8pPr indent="-279400" lvl="7" marL="3657600">
              <a:spcBef>
                <a:spcPts val="0"/>
              </a:spcBef>
              <a:spcAft>
                <a:spcPts val="0"/>
              </a:spcAft>
              <a:buClr>
                <a:schemeClr val="dk1"/>
              </a:buClr>
              <a:buSzPts val="800"/>
              <a:buFont typeface="Barlow Light"/>
              <a:buChar char="○"/>
              <a:defRPr sz="800">
                <a:solidFill>
                  <a:schemeClr val="dk1"/>
                </a:solidFill>
                <a:latin typeface="Barlow Light"/>
                <a:ea typeface="Barlow Light"/>
                <a:cs typeface="Barlow Light"/>
                <a:sym typeface="Barlow Light"/>
              </a:defRPr>
            </a:lvl8pPr>
            <a:lvl9pPr indent="-273050" lvl="8" marL="4114800">
              <a:spcBef>
                <a:spcPts val="0"/>
              </a:spcBef>
              <a:spcAft>
                <a:spcPts val="0"/>
              </a:spcAft>
              <a:buClr>
                <a:schemeClr val="dk1"/>
              </a:buClr>
              <a:buSzPts val="700"/>
              <a:buFont typeface="Barlow Light"/>
              <a:buChar char="■"/>
              <a:defRPr sz="800">
                <a:solidFill>
                  <a:schemeClr val="dk1"/>
                </a:solidFill>
                <a:latin typeface="Barlow Light"/>
                <a:ea typeface="Barlow Light"/>
                <a:cs typeface="Barlow Light"/>
                <a:sym typeface="Barlow Light"/>
              </a:defRPr>
            </a:lvl9pPr>
          </a:lstStyle>
          <a:p/>
        </p:txBody>
      </p:sp>
      <p:sp>
        <p:nvSpPr>
          <p:cNvPr id="53" name="Google Shape;53;p1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Barlow Light"/>
                <a:ea typeface="Barlow Light"/>
                <a:cs typeface="Barlow Light"/>
                <a:sym typeface="Barlow Light"/>
              </a:defRPr>
            </a:lvl1pPr>
            <a:lvl2pPr lvl="1" algn="r">
              <a:buNone/>
              <a:defRPr sz="1300">
                <a:solidFill>
                  <a:schemeClr val="dk1"/>
                </a:solidFill>
                <a:latin typeface="Barlow Light"/>
                <a:ea typeface="Barlow Light"/>
                <a:cs typeface="Barlow Light"/>
                <a:sym typeface="Barlow Light"/>
              </a:defRPr>
            </a:lvl2pPr>
            <a:lvl3pPr lvl="2" algn="r">
              <a:buNone/>
              <a:defRPr sz="1300">
                <a:solidFill>
                  <a:schemeClr val="dk1"/>
                </a:solidFill>
                <a:latin typeface="Barlow Light"/>
                <a:ea typeface="Barlow Light"/>
                <a:cs typeface="Barlow Light"/>
                <a:sym typeface="Barlow Light"/>
              </a:defRPr>
            </a:lvl3pPr>
            <a:lvl4pPr lvl="3" algn="r">
              <a:buNone/>
              <a:defRPr sz="1300">
                <a:solidFill>
                  <a:schemeClr val="dk1"/>
                </a:solidFill>
                <a:latin typeface="Barlow Light"/>
                <a:ea typeface="Barlow Light"/>
                <a:cs typeface="Barlow Light"/>
                <a:sym typeface="Barlow Light"/>
              </a:defRPr>
            </a:lvl4pPr>
            <a:lvl5pPr lvl="4" algn="r">
              <a:buNone/>
              <a:defRPr sz="1300">
                <a:solidFill>
                  <a:schemeClr val="dk1"/>
                </a:solidFill>
                <a:latin typeface="Barlow Light"/>
                <a:ea typeface="Barlow Light"/>
                <a:cs typeface="Barlow Light"/>
                <a:sym typeface="Barlow Light"/>
              </a:defRPr>
            </a:lvl5pPr>
            <a:lvl6pPr lvl="5" algn="r">
              <a:buNone/>
              <a:defRPr sz="1300">
                <a:solidFill>
                  <a:schemeClr val="dk1"/>
                </a:solidFill>
                <a:latin typeface="Barlow Light"/>
                <a:ea typeface="Barlow Light"/>
                <a:cs typeface="Barlow Light"/>
                <a:sym typeface="Barlow Light"/>
              </a:defRPr>
            </a:lvl6pPr>
            <a:lvl7pPr lvl="6" algn="r">
              <a:buNone/>
              <a:defRPr sz="1300">
                <a:solidFill>
                  <a:schemeClr val="dk1"/>
                </a:solidFill>
                <a:latin typeface="Barlow Light"/>
                <a:ea typeface="Barlow Light"/>
                <a:cs typeface="Barlow Light"/>
                <a:sym typeface="Barlow Light"/>
              </a:defRPr>
            </a:lvl7pPr>
            <a:lvl8pPr lvl="7" algn="r">
              <a:buNone/>
              <a:defRPr sz="1300">
                <a:solidFill>
                  <a:schemeClr val="dk1"/>
                </a:solidFill>
                <a:latin typeface="Barlow Light"/>
                <a:ea typeface="Barlow Light"/>
                <a:cs typeface="Barlow Light"/>
                <a:sym typeface="Barlow Light"/>
              </a:defRPr>
            </a:lvl8pPr>
            <a:lvl9pPr lvl="8" algn="r">
              <a:buNone/>
              <a:defRPr sz="1300">
                <a:solidFill>
                  <a:schemeClr val="dk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notesSlide" Target="../notesSlides/notesSlide11.xml"/><Relationship Id="rId3" Type="http://schemas.openxmlformats.org/officeDocument/2006/relationships/hyperlink" Target="https://doi.org/10.3390/app9112335" TargetMode="External"/><Relationship Id="rId4" Type="http://schemas.openxmlformats.org/officeDocument/2006/relationships/hyperlink" Target="https://doi.org/10.3390/ijerph18179228"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3.png"/><Relationship Id="rId6" Type="http://schemas.openxmlformats.org/officeDocument/2006/relationships/image" Target="../media/image5.png"/><Relationship Id="rId7" Type="http://schemas.openxmlformats.org/officeDocument/2006/relationships/image" Target="../media/image1.png"/><Relationship Id="rId8"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59"/>
          <p:cNvSpPr txBox="1"/>
          <p:nvPr>
            <p:ph type="title"/>
          </p:nvPr>
        </p:nvSpPr>
        <p:spPr>
          <a:xfrm>
            <a:off x="632850" y="1124700"/>
            <a:ext cx="7878300" cy="174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None/>
            </a:pPr>
            <a:r>
              <a:rPr lang="en" sz="3000"/>
              <a:t>Automated Emergency Braking (AEB)</a:t>
            </a:r>
            <a:endParaRPr sz="3000"/>
          </a:p>
          <a:p>
            <a:pPr indent="0" lvl="0" marL="0" rtl="0" algn="ctr">
              <a:spcBef>
                <a:spcPts val="0"/>
              </a:spcBef>
              <a:spcAft>
                <a:spcPts val="0"/>
              </a:spcAft>
              <a:buClr>
                <a:schemeClr val="lt1"/>
              </a:buClr>
              <a:buSzPts val="1100"/>
              <a:buNone/>
            </a:pPr>
            <a:r>
              <a:rPr lang="en" sz="3000"/>
              <a:t>on Pedestrian Detection</a:t>
            </a:r>
            <a:endParaRPr sz="3000"/>
          </a:p>
          <a:p>
            <a:pPr indent="0" lvl="0" marL="0" rtl="0" algn="ctr">
              <a:spcBef>
                <a:spcPts val="0"/>
              </a:spcBef>
              <a:spcAft>
                <a:spcPts val="0"/>
              </a:spcAft>
              <a:buClr>
                <a:schemeClr val="lt1"/>
              </a:buClr>
              <a:buSzPts val="1100"/>
              <a:buNone/>
            </a:pPr>
            <a:r>
              <a:t/>
            </a:r>
            <a:endParaRPr sz="3000"/>
          </a:p>
          <a:p>
            <a:pPr indent="0" lvl="0" marL="0" rtl="0" algn="ctr">
              <a:spcBef>
                <a:spcPts val="0"/>
              </a:spcBef>
              <a:spcAft>
                <a:spcPts val="0"/>
              </a:spcAft>
              <a:buClr>
                <a:schemeClr val="lt1"/>
              </a:buClr>
              <a:buSzPts val="1100"/>
              <a:buNone/>
            </a:pPr>
            <a:r>
              <a:t/>
            </a:r>
            <a:endParaRPr sz="3000"/>
          </a:p>
        </p:txBody>
      </p:sp>
      <p:sp>
        <p:nvSpPr>
          <p:cNvPr id="372" name="Google Shape;372;p59"/>
          <p:cNvSpPr txBox="1"/>
          <p:nvPr>
            <p:ph idx="1" type="body"/>
          </p:nvPr>
        </p:nvSpPr>
        <p:spPr>
          <a:xfrm>
            <a:off x="3140550" y="4126650"/>
            <a:ext cx="2862900" cy="338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CSCI 513: Autonomous Cyber Physical Systems</a:t>
            </a:r>
            <a:endParaRPr/>
          </a:p>
        </p:txBody>
      </p:sp>
      <p:sp>
        <p:nvSpPr>
          <p:cNvPr id="373" name="Google Shape;373;p59"/>
          <p:cNvSpPr txBox="1"/>
          <p:nvPr>
            <p:ph idx="2" type="subTitle"/>
          </p:nvPr>
        </p:nvSpPr>
        <p:spPr>
          <a:xfrm>
            <a:off x="494700" y="2931625"/>
            <a:ext cx="8154600" cy="93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None/>
            </a:pPr>
            <a:r>
              <a:rPr lang="en"/>
              <a:t>Omkar, Radhika, Rhea, Shraddha, Sujit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68"/>
          <p:cNvSpPr txBox="1"/>
          <p:nvPr>
            <p:ph type="title"/>
          </p:nvPr>
        </p:nvSpPr>
        <p:spPr>
          <a:xfrm>
            <a:off x="455221" y="1321125"/>
            <a:ext cx="5094600" cy="174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69"/>
          <p:cNvSpPr txBox="1"/>
          <p:nvPr>
            <p:ph idx="1" type="body"/>
          </p:nvPr>
        </p:nvSpPr>
        <p:spPr>
          <a:xfrm>
            <a:off x="394900" y="878650"/>
            <a:ext cx="8174400" cy="3149400"/>
          </a:xfrm>
          <a:prstGeom prst="rect">
            <a:avLst/>
          </a:prstGeom>
        </p:spPr>
        <p:txBody>
          <a:bodyPr anchorCtr="0" anchor="ctr" bIns="0" lIns="0" spcFirstLastPara="1" rIns="0" wrap="square" tIns="0">
            <a:noAutofit/>
          </a:bodyPr>
          <a:lstStyle/>
          <a:p>
            <a:pPr indent="0" lvl="0" marL="0" rtl="0" algn="l">
              <a:spcBef>
                <a:spcPts val="0"/>
              </a:spcBef>
              <a:spcAft>
                <a:spcPts val="0"/>
              </a:spcAft>
              <a:buClr>
                <a:schemeClr val="lt1"/>
              </a:buClr>
              <a:buSzPts val="1100"/>
              <a:buNone/>
            </a:pPr>
            <a:r>
              <a:rPr lang="en"/>
              <a:t>[1] Ahmed S, Huda MN, Rajbhandari S, Saha C, Elshaw M, Kanarachos S. Pedestrian and Cyclist Detection and Intent Estimation for Autonomous Vehicles: A Survey. Applied Sciences. 2019; 9(11):2335. </a:t>
            </a:r>
            <a:r>
              <a:rPr lang="en" u="sng">
                <a:solidFill>
                  <a:schemeClr val="hlink"/>
                </a:solidFill>
                <a:hlinkClick r:id="rId3"/>
              </a:rPr>
              <a:t>https://doi.org/10.3390/app9112335</a:t>
            </a:r>
            <a:endParaRPr/>
          </a:p>
          <a:p>
            <a:pPr indent="0" lvl="0" marL="0" rtl="0" algn="l">
              <a:spcBef>
                <a:spcPts val="0"/>
              </a:spcBef>
              <a:spcAft>
                <a:spcPts val="0"/>
              </a:spcAft>
              <a:buClr>
                <a:schemeClr val="lt1"/>
              </a:buClr>
              <a:buSzPts val="1100"/>
              <a:buNone/>
            </a:pPr>
            <a:r>
              <a:t/>
            </a:r>
            <a:endParaRPr/>
          </a:p>
          <a:p>
            <a:pPr indent="0" lvl="0" marL="0" rtl="0" algn="l">
              <a:spcBef>
                <a:spcPts val="0"/>
              </a:spcBef>
              <a:spcAft>
                <a:spcPts val="0"/>
              </a:spcAft>
              <a:buClr>
                <a:schemeClr val="lt1"/>
              </a:buClr>
              <a:buSzPts val="1100"/>
              <a:buNone/>
            </a:pPr>
            <a:r>
              <a:rPr lang="en"/>
              <a:t>[2] Malligere Shivanna V, Guo J-I. Object Detection, Recognition, and Tracking Algorithms for ADASs—A Study on Recent Trends. Sensors. 2024; 24(1):249. https://doi.org/10.3390/s24010249</a:t>
            </a:r>
            <a:endParaRPr/>
          </a:p>
          <a:p>
            <a:pPr indent="0" lvl="0" marL="0" rtl="0" algn="l">
              <a:spcBef>
                <a:spcPts val="0"/>
              </a:spcBef>
              <a:spcAft>
                <a:spcPts val="0"/>
              </a:spcAft>
              <a:buClr>
                <a:schemeClr val="lt1"/>
              </a:buClr>
              <a:buSzPts val="1100"/>
              <a:buNone/>
            </a:pPr>
            <a:r>
              <a:t/>
            </a:r>
            <a:endParaRPr/>
          </a:p>
          <a:p>
            <a:pPr indent="0" lvl="0" marL="0" rtl="0" algn="l">
              <a:spcBef>
                <a:spcPts val="0"/>
              </a:spcBef>
              <a:spcAft>
                <a:spcPts val="0"/>
              </a:spcAft>
              <a:buClr>
                <a:schemeClr val="lt1"/>
              </a:buClr>
              <a:buSzPts val="1100"/>
              <a:buNone/>
            </a:pPr>
            <a:r>
              <a:rPr lang="en"/>
              <a:t>[3] Liu G, Bei S, Li B, Liu T, Daoud W, Tang H, Guo J, Zhu Z. Research on Collision Avoidance Systems for Intelligent Vehicles Considering Driver Collision Avoidance Behaviour. World Electric Vehicle Journal. 2023; 14(6):150. https://doi.org/10.3390/wevj14060150</a:t>
            </a:r>
            <a:endParaRPr/>
          </a:p>
          <a:p>
            <a:pPr indent="0" lvl="0" marL="0" rtl="0" algn="l">
              <a:spcBef>
                <a:spcPts val="0"/>
              </a:spcBef>
              <a:spcAft>
                <a:spcPts val="0"/>
              </a:spcAft>
              <a:buClr>
                <a:schemeClr val="lt1"/>
              </a:buClr>
              <a:buSzPts val="1100"/>
              <a:buNone/>
            </a:pPr>
            <a:r>
              <a:t/>
            </a:r>
            <a:endParaRPr/>
          </a:p>
          <a:p>
            <a:pPr indent="0" lvl="0" marL="0" rtl="0" algn="l">
              <a:spcBef>
                <a:spcPts val="0"/>
              </a:spcBef>
              <a:spcAft>
                <a:spcPts val="0"/>
              </a:spcAft>
              <a:buClr>
                <a:schemeClr val="lt1"/>
              </a:buClr>
              <a:buSzPts val="1100"/>
              <a:buNone/>
            </a:pPr>
            <a:r>
              <a:rPr lang="en"/>
              <a:t>[4] Tan H, Zhao F, Hao H, Liu Z. Evidence for the Crash Avoidance Effectiveness of Intelligent and Connected Vehicle Technologies. International Journal of Environmental Research and Public Health. 2021; 18(17):9228. </a:t>
            </a:r>
            <a:r>
              <a:rPr lang="en" u="sng">
                <a:solidFill>
                  <a:schemeClr val="hlink"/>
                </a:solidFill>
                <a:hlinkClick r:id="rId4"/>
              </a:rPr>
              <a:t>https://doi.org/10.3390/ijerph18179228</a:t>
            </a:r>
            <a:endParaRPr/>
          </a:p>
          <a:p>
            <a:pPr indent="0" lvl="0" marL="0" rtl="0" algn="l">
              <a:spcBef>
                <a:spcPts val="0"/>
              </a:spcBef>
              <a:spcAft>
                <a:spcPts val="0"/>
              </a:spcAft>
              <a:buClr>
                <a:schemeClr val="lt1"/>
              </a:buClr>
              <a:buSzPts val="1100"/>
              <a:buNone/>
            </a:pPr>
            <a:r>
              <a:t/>
            </a:r>
            <a:endParaRPr/>
          </a:p>
          <a:p>
            <a:pPr indent="0" lvl="0" marL="0" rtl="0" algn="l">
              <a:spcBef>
                <a:spcPts val="0"/>
              </a:spcBef>
              <a:spcAft>
                <a:spcPts val="0"/>
              </a:spcAft>
              <a:buClr>
                <a:schemeClr val="lt1"/>
              </a:buClr>
              <a:buSzPts val="1100"/>
              <a:buNone/>
            </a:pPr>
            <a:r>
              <a:rPr lang="en"/>
              <a:t>[5] Stats → https://www.cdc.gov/pedestrian-bike-safety/about/pedestrian-safety.html</a:t>
            </a:r>
            <a:endParaRPr/>
          </a:p>
          <a:p>
            <a:pPr indent="0" lvl="0" marL="0" rtl="0" algn="l">
              <a:spcBef>
                <a:spcPts val="0"/>
              </a:spcBef>
              <a:spcAft>
                <a:spcPts val="0"/>
              </a:spcAft>
              <a:buClr>
                <a:schemeClr val="lt1"/>
              </a:buClr>
              <a:buSzPts val="1100"/>
              <a:buNone/>
            </a:pPr>
            <a:r>
              <a:t/>
            </a:r>
            <a:endParaRPr/>
          </a:p>
          <a:p>
            <a:pPr indent="0" lvl="0" marL="0" rtl="0" algn="l">
              <a:spcBef>
                <a:spcPts val="0"/>
              </a:spcBef>
              <a:spcAft>
                <a:spcPts val="0"/>
              </a:spcAft>
              <a:buClr>
                <a:schemeClr val="lt1"/>
              </a:buClr>
              <a:buSzPts val="1100"/>
              <a:buNone/>
            </a:pPr>
            <a:r>
              <a:rPr lang="en"/>
              <a:t>[6] COCO Dataset → https://cocodataset.org/#home</a:t>
            </a:r>
            <a:endParaRPr/>
          </a:p>
          <a:p>
            <a:pPr indent="0" lvl="0" marL="0" rtl="0" algn="l">
              <a:spcBef>
                <a:spcPts val="0"/>
              </a:spcBef>
              <a:spcAft>
                <a:spcPts val="0"/>
              </a:spcAft>
              <a:buClr>
                <a:schemeClr val="lt1"/>
              </a:buClr>
              <a:buSzPts val="1100"/>
              <a:buNone/>
            </a:pPr>
            <a:r>
              <a:t/>
            </a:r>
            <a:endParaRPr/>
          </a:p>
        </p:txBody>
      </p:sp>
      <p:sp>
        <p:nvSpPr>
          <p:cNvPr id="498" name="Google Shape;498;p69"/>
          <p:cNvSpPr txBox="1"/>
          <p:nvPr>
            <p:ph idx="2" type="subTitle"/>
          </p:nvPr>
        </p:nvSpPr>
        <p:spPr>
          <a:xfrm>
            <a:off x="315927" y="429025"/>
            <a:ext cx="2403600" cy="5379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accent3"/>
                </a:solidFill>
              </a:rPr>
              <a:t>REFERENCES</a:t>
            </a:r>
            <a:endParaRPr/>
          </a:p>
          <a:p>
            <a:pPr indent="0" lvl="0" marL="0" rtl="0" algn="l">
              <a:spcBef>
                <a:spcPts val="0"/>
              </a:spcBef>
              <a:spcAft>
                <a:spcPts val="0"/>
              </a:spcAft>
              <a:buNone/>
            </a:pPr>
            <a:r>
              <a:t/>
            </a:r>
            <a:endParaRPr/>
          </a:p>
        </p:txBody>
      </p:sp>
      <p:sp>
        <p:nvSpPr>
          <p:cNvPr id="499" name="Google Shape;499;p69"/>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77" name="Shape 377"/>
        <p:cNvGrpSpPr/>
        <p:nvPr/>
      </p:nvGrpSpPr>
      <p:grpSpPr>
        <a:xfrm>
          <a:off x="0" y="0"/>
          <a:ext cx="0" cy="0"/>
          <a:chOff x="0" y="0"/>
          <a:chExt cx="0" cy="0"/>
        </a:xfrm>
      </p:grpSpPr>
      <p:sp>
        <p:nvSpPr>
          <p:cNvPr id="378" name="Google Shape;378;p60"/>
          <p:cNvSpPr txBox="1"/>
          <p:nvPr>
            <p:ph idx="1" type="subTitle"/>
          </p:nvPr>
        </p:nvSpPr>
        <p:spPr>
          <a:xfrm>
            <a:off x="475075" y="309225"/>
            <a:ext cx="3655200" cy="35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AGENDA</a:t>
            </a:r>
            <a:endParaRPr/>
          </a:p>
        </p:txBody>
      </p:sp>
      <p:sp>
        <p:nvSpPr>
          <p:cNvPr id="379" name="Google Shape;379;p60"/>
          <p:cNvSpPr txBox="1"/>
          <p:nvPr>
            <p:ph idx="2" type="body"/>
          </p:nvPr>
        </p:nvSpPr>
        <p:spPr>
          <a:xfrm>
            <a:off x="1214300" y="980550"/>
            <a:ext cx="498900" cy="474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380" name="Google Shape;380;p60"/>
          <p:cNvSpPr txBox="1"/>
          <p:nvPr>
            <p:ph idx="3" type="subTitle"/>
          </p:nvPr>
        </p:nvSpPr>
        <p:spPr>
          <a:xfrm>
            <a:off x="1993521" y="980554"/>
            <a:ext cx="2362200" cy="47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MOTIVATION</a:t>
            </a:r>
            <a:endParaRPr/>
          </a:p>
        </p:txBody>
      </p:sp>
      <p:sp>
        <p:nvSpPr>
          <p:cNvPr id="381" name="Google Shape;381;p60"/>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82" name="Google Shape;382;p60"/>
          <p:cNvSpPr txBox="1"/>
          <p:nvPr>
            <p:ph idx="3" type="subTitle"/>
          </p:nvPr>
        </p:nvSpPr>
        <p:spPr>
          <a:xfrm>
            <a:off x="1993525" y="1597350"/>
            <a:ext cx="2802600" cy="35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 TOPIC</a:t>
            </a:r>
            <a:endParaRPr/>
          </a:p>
        </p:txBody>
      </p:sp>
      <p:sp>
        <p:nvSpPr>
          <p:cNvPr id="383" name="Google Shape;383;p60"/>
          <p:cNvSpPr txBox="1"/>
          <p:nvPr>
            <p:ph idx="3" type="subTitle"/>
          </p:nvPr>
        </p:nvSpPr>
        <p:spPr>
          <a:xfrm>
            <a:off x="1993525" y="2097750"/>
            <a:ext cx="2950800" cy="47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SYSTEM ARCHITECTURE</a:t>
            </a:r>
            <a:endParaRPr/>
          </a:p>
        </p:txBody>
      </p:sp>
      <p:sp>
        <p:nvSpPr>
          <p:cNvPr id="384" name="Google Shape;384;p60"/>
          <p:cNvSpPr txBox="1"/>
          <p:nvPr>
            <p:ph idx="2" type="body"/>
          </p:nvPr>
        </p:nvSpPr>
        <p:spPr>
          <a:xfrm>
            <a:off x="1214300" y="1534250"/>
            <a:ext cx="572400" cy="47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385" name="Google Shape;385;p60"/>
          <p:cNvSpPr txBox="1"/>
          <p:nvPr>
            <p:ph idx="2" type="body"/>
          </p:nvPr>
        </p:nvSpPr>
        <p:spPr>
          <a:xfrm>
            <a:off x="1214300" y="2100263"/>
            <a:ext cx="572400" cy="474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386" name="Google Shape;386;p60"/>
          <p:cNvSpPr txBox="1"/>
          <p:nvPr>
            <p:ph idx="2" type="body"/>
          </p:nvPr>
        </p:nvSpPr>
        <p:spPr>
          <a:xfrm>
            <a:off x="1214299" y="2666275"/>
            <a:ext cx="572400" cy="474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387" name="Google Shape;387;p60"/>
          <p:cNvSpPr txBox="1"/>
          <p:nvPr>
            <p:ph idx="3" type="subTitle"/>
          </p:nvPr>
        </p:nvSpPr>
        <p:spPr>
          <a:xfrm>
            <a:off x="1993525" y="2660625"/>
            <a:ext cx="4159800" cy="47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PEDESTRIAN DETECTION using YOLO</a:t>
            </a:r>
            <a:endParaRPr/>
          </a:p>
        </p:txBody>
      </p:sp>
      <p:sp>
        <p:nvSpPr>
          <p:cNvPr id="388" name="Google Shape;388;p60"/>
          <p:cNvSpPr txBox="1"/>
          <p:nvPr>
            <p:ph idx="3" type="subTitle"/>
          </p:nvPr>
        </p:nvSpPr>
        <p:spPr>
          <a:xfrm>
            <a:off x="1993527" y="3282000"/>
            <a:ext cx="3192300" cy="35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SCENARIO WALKTHROUGH</a:t>
            </a:r>
            <a:endParaRPr/>
          </a:p>
        </p:txBody>
      </p:sp>
      <p:sp>
        <p:nvSpPr>
          <p:cNvPr id="389" name="Google Shape;389;p60"/>
          <p:cNvSpPr txBox="1"/>
          <p:nvPr>
            <p:ph idx="3" type="subTitle"/>
          </p:nvPr>
        </p:nvSpPr>
        <p:spPr>
          <a:xfrm>
            <a:off x="1993537" y="3786975"/>
            <a:ext cx="2950800" cy="47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CARLA DEMO</a:t>
            </a:r>
            <a:endParaRPr/>
          </a:p>
        </p:txBody>
      </p:sp>
      <p:sp>
        <p:nvSpPr>
          <p:cNvPr id="390" name="Google Shape;390;p60"/>
          <p:cNvSpPr txBox="1"/>
          <p:nvPr>
            <p:ph idx="2" type="body"/>
          </p:nvPr>
        </p:nvSpPr>
        <p:spPr>
          <a:xfrm>
            <a:off x="1214288" y="3230525"/>
            <a:ext cx="572400" cy="47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391" name="Google Shape;391;p60"/>
          <p:cNvSpPr txBox="1"/>
          <p:nvPr>
            <p:ph idx="2" type="body"/>
          </p:nvPr>
        </p:nvSpPr>
        <p:spPr>
          <a:xfrm>
            <a:off x="1214312" y="3791250"/>
            <a:ext cx="572400" cy="474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06</a:t>
            </a:r>
            <a:endParaRPr/>
          </a:p>
        </p:txBody>
      </p:sp>
      <p:sp>
        <p:nvSpPr>
          <p:cNvPr id="392" name="Google Shape;392;p60"/>
          <p:cNvSpPr txBox="1"/>
          <p:nvPr>
            <p:ph idx="3" type="subTitle"/>
          </p:nvPr>
        </p:nvSpPr>
        <p:spPr>
          <a:xfrm>
            <a:off x="1993537" y="4340700"/>
            <a:ext cx="2950800" cy="47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Q&amp;A</a:t>
            </a:r>
            <a:endParaRPr/>
          </a:p>
        </p:txBody>
      </p:sp>
      <p:sp>
        <p:nvSpPr>
          <p:cNvPr id="393" name="Google Shape;393;p60"/>
          <p:cNvSpPr txBox="1"/>
          <p:nvPr>
            <p:ph idx="2" type="body"/>
          </p:nvPr>
        </p:nvSpPr>
        <p:spPr>
          <a:xfrm>
            <a:off x="1214312" y="4351975"/>
            <a:ext cx="572400" cy="474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07</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61"/>
          <p:cNvSpPr txBox="1"/>
          <p:nvPr>
            <p:ph type="title"/>
          </p:nvPr>
        </p:nvSpPr>
        <p:spPr>
          <a:xfrm>
            <a:off x="742325" y="926237"/>
            <a:ext cx="2038800" cy="37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Focus on Enhancing Pedestrian Safety</a:t>
            </a:r>
            <a:endParaRPr/>
          </a:p>
          <a:p>
            <a:pPr indent="0" lvl="0" marL="0" rtl="0" algn="l">
              <a:spcBef>
                <a:spcPts val="0"/>
              </a:spcBef>
              <a:spcAft>
                <a:spcPts val="0"/>
              </a:spcAft>
              <a:buClr>
                <a:schemeClr val="lt1"/>
              </a:buClr>
              <a:buSzPts val="1100"/>
              <a:buFont typeface="Arial"/>
              <a:buNone/>
            </a:pPr>
            <a:r>
              <a:t/>
            </a:r>
            <a:endParaRPr/>
          </a:p>
          <a:p>
            <a:pPr indent="0" lvl="0" marL="0" rtl="0" algn="l">
              <a:spcBef>
                <a:spcPts val="0"/>
              </a:spcBef>
              <a:spcAft>
                <a:spcPts val="0"/>
              </a:spcAft>
              <a:buNone/>
            </a:pPr>
            <a:r>
              <a:t/>
            </a:r>
            <a:endParaRPr/>
          </a:p>
        </p:txBody>
      </p:sp>
      <p:sp>
        <p:nvSpPr>
          <p:cNvPr id="399" name="Google Shape;399;p61"/>
          <p:cNvSpPr txBox="1"/>
          <p:nvPr>
            <p:ph idx="2" type="title"/>
          </p:nvPr>
        </p:nvSpPr>
        <p:spPr>
          <a:xfrm>
            <a:off x="742325" y="2056113"/>
            <a:ext cx="2038800" cy="38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Promote Safer Driving Practices</a:t>
            </a:r>
            <a:endParaRPr/>
          </a:p>
          <a:p>
            <a:pPr indent="0" lvl="0" marL="0" rtl="0" algn="l">
              <a:spcBef>
                <a:spcPts val="0"/>
              </a:spcBef>
              <a:spcAft>
                <a:spcPts val="0"/>
              </a:spcAft>
              <a:buClr>
                <a:schemeClr val="lt1"/>
              </a:buClr>
              <a:buSzPts val="1100"/>
              <a:buFont typeface="Arial"/>
              <a:buNone/>
            </a:pPr>
            <a:r>
              <a:t/>
            </a:r>
            <a:endParaRPr/>
          </a:p>
          <a:p>
            <a:pPr indent="0" lvl="0" marL="0" rtl="0" algn="l">
              <a:spcBef>
                <a:spcPts val="0"/>
              </a:spcBef>
              <a:spcAft>
                <a:spcPts val="0"/>
              </a:spcAft>
              <a:buNone/>
            </a:pPr>
            <a:r>
              <a:t/>
            </a:r>
            <a:endParaRPr/>
          </a:p>
        </p:txBody>
      </p:sp>
      <p:sp>
        <p:nvSpPr>
          <p:cNvPr id="400" name="Google Shape;400;p61"/>
          <p:cNvSpPr txBox="1"/>
          <p:nvPr>
            <p:ph idx="3" type="title"/>
          </p:nvPr>
        </p:nvSpPr>
        <p:spPr>
          <a:xfrm>
            <a:off x="702825" y="3194091"/>
            <a:ext cx="2038800" cy="38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Statistics</a:t>
            </a:r>
            <a:endParaRPr/>
          </a:p>
          <a:p>
            <a:pPr indent="0" lvl="0" marL="0" rtl="0" algn="l">
              <a:spcBef>
                <a:spcPts val="0"/>
              </a:spcBef>
              <a:spcAft>
                <a:spcPts val="0"/>
              </a:spcAft>
              <a:buClr>
                <a:schemeClr val="lt1"/>
              </a:buClr>
              <a:buSzPts val="1100"/>
              <a:buFont typeface="Arial"/>
              <a:buNone/>
            </a:pPr>
            <a:r>
              <a:t/>
            </a:r>
            <a:endParaRPr/>
          </a:p>
          <a:p>
            <a:pPr indent="0" lvl="0" marL="0" rtl="0" algn="l">
              <a:spcBef>
                <a:spcPts val="0"/>
              </a:spcBef>
              <a:spcAft>
                <a:spcPts val="0"/>
              </a:spcAft>
              <a:buNone/>
            </a:pPr>
            <a:r>
              <a:t/>
            </a:r>
            <a:endParaRPr/>
          </a:p>
        </p:txBody>
      </p:sp>
      <p:sp>
        <p:nvSpPr>
          <p:cNvPr id="401" name="Google Shape;401;p61"/>
          <p:cNvSpPr txBox="1"/>
          <p:nvPr>
            <p:ph idx="4294967295" type="title"/>
          </p:nvPr>
        </p:nvSpPr>
        <p:spPr>
          <a:xfrm>
            <a:off x="3435925" y="926225"/>
            <a:ext cx="4810200" cy="6831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lt1"/>
              </a:buClr>
              <a:buSzPts val="1100"/>
              <a:buFont typeface="Barlow Light"/>
              <a:buChar char="●"/>
            </a:pPr>
            <a:r>
              <a:rPr lang="en" sz="1100">
                <a:solidFill>
                  <a:schemeClr val="lt1"/>
                </a:solidFill>
                <a:latin typeface="Barlow Light"/>
                <a:ea typeface="Barlow Light"/>
                <a:cs typeface="Barlow Light"/>
                <a:sym typeface="Barlow Light"/>
              </a:rPr>
              <a:t>Addressing the risks and causes of pedestrian injuries</a:t>
            </a:r>
            <a:endParaRPr sz="1100">
              <a:solidFill>
                <a:schemeClr val="lt1"/>
              </a:solidFill>
              <a:latin typeface="Barlow Light"/>
              <a:ea typeface="Barlow Light"/>
              <a:cs typeface="Barlow Light"/>
              <a:sym typeface="Barlow Light"/>
            </a:endParaRPr>
          </a:p>
          <a:p>
            <a:pPr indent="-298450" lvl="0" marL="457200" rtl="0" algn="l">
              <a:spcBef>
                <a:spcPts val="0"/>
              </a:spcBef>
              <a:spcAft>
                <a:spcPts val="0"/>
              </a:spcAft>
              <a:buClr>
                <a:schemeClr val="lt1"/>
              </a:buClr>
              <a:buSzPts val="1100"/>
              <a:buFont typeface="Barlow Light"/>
              <a:buChar char="●"/>
            </a:pPr>
            <a:r>
              <a:rPr lang="en" sz="1100">
                <a:solidFill>
                  <a:schemeClr val="lt1"/>
                </a:solidFill>
                <a:latin typeface="Barlow Light"/>
                <a:ea typeface="Barlow Light"/>
                <a:cs typeface="Barlow Light"/>
                <a:sym typeface="Barlow Light"/>
              </a:rPr>
              <a:t>Advocating for infrastructure improvements and awareness to reduce pedestrian fatalities</a:t>
            </a:r>
            <a:endParaRPr sz="1100">
              <a:solidFill>
                <a:schemeClr val="lt1"/>
              </a:solidFill>
              <a:latin typeface="Barlow Light"/>
              <a:ea typeface="Barlow Light"/>
              <a:cs typeface="Barlow Light"/>
              <a:sym typeface="Barlow Light"/>
            </a:endParaRPr>
          </a:p>
        </p:txBody>
      </p:sp>
      <p:sp>
        <p:nvSpPr>
          <p:cNvPr id="402" name="Google Shape;402;p61"/>
          <p:cNvSpPr txBox="1"/>
          <p:nvPr>
            <p:ph idx="4294967295" type="title"/>
          </p:nvPr>
        </p:nvSpPr>
        <p:spPr>
          <a:xfrm>
            <a:off x="3435925" y="1986385"/>
            <a:ext cx="4810200" cy="7860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lt1"/>
              </a:buClr>
              <a:buSzPts val="1100"/>
              <a:buFont typeface="Barlow Light"/>
              <a:buChar char="●"/>
            </a:pPr>
            <a:r>
              <a:rPr lang="en" sz="1100">
                <a:solidFill>
                  <a:schemeClr val="lt1"/>
                </a:solidFill>
                <a:latin typeface="Barlow Light"/>
                <a:ea typeface="Barlow Light"/>
                <a:cs typeface="Barlow Light"/>
                <a:sym typeface="Barlow Light"/>
              </a:rPr>
              <a:t>Encouraging drivers to stay focused, avoid distractions, and yield to pedestrians when required</a:t>
            </a:r>
            <a:endParaRPr sz="1100">
              <a:solidFill>
                <a:schemeClr val="lt1"/>
              </a:solidFill>
              <a:latin typeface="Barlow Light"/>
              <a:ea typeface="Barlow Light"/>
              <a:cs typeface="Barlow Light"/>
              <a:sym typeface="Barlow Light"/>
            </a:endParaRPr>
          </a:p>
          <a:p>
            <a:pPr indent="-298450" lvl="0" marL="457200" rtl="0" algn="l">
              <a:spcBef>
                <a:spcPts val="0"/>
              </a:spcBef>
              <a:spcAft>
                <a:spcPts val="0"/>
              </a:spcAft>
              <a:buClr>
                <a:schemeClr val="lt1"/>
              </a:buClr>
              <a:buSzPts val="1100"/>
              <a:buFont typeface="Barlow Light"/>
              <a:buChar char="●"/>
            </a:pPr>
            <a:r>
              <a:rPr lang="en" sz="1100">
                <a:solidFill>
                  <a:schemeClr val="lt1"/>
                </a:solidFill>
                <a:latin typeface="Barlow Light"/>
                <a:ea typeface="Barlow Light"/>
                <a:cs typeface="Barlow Light"/>
                <a:sym typeface="Barlow Light"/>
              </a:rPr>
              <a:t>Reinforcing the importance of defensive driving to prevent pedestrian accidents</a:t>
            </a:r>
            <a:endParaRPr sz="1100">
              <a:solidFill>
                <a:schemeClr val="lt1"/>
              </a:solidFill>
              <a:latin typeface="Barlow Light"/>
              <a:ea typeface="Barlow Light"/>
              <a:cs typeface="Barlow Light"/>
              <a:sym typeface="Barlow Light"/>
            </a:endParaRPr>
          </a:p>
        </p:txBody>
      </p:sp>
      <p:sp>
        <p:nvSpPr>
          <p:cNvPr id="403" name="Google Shape;403;p61"/>
          <p:cNvSpPr txBox="1"/>
          <p:nvPr>
            <p:ph idx="4294967295" type="title"/>
          </p:nvPr>
        </p:nvSpPr>
        <p:spPr>
          <a:xfrm>
            <a:off x="3435925" y="3149450"/>
            <a:ext cx="4955700" cy="8535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lt1"/>
              </a:buClr>
              <a:buSzPts val="1100"/>
              <a:buFont typeface="Barlow Light"/>
              <a:buChar char="●"/>
            </a:pPr>
            <a:r>
              <a:rPr lang="en" sz="1100">
                <a:solidFill>
                  <a:schemeClr val="lt1"/>
                </a:solidFill>
                <a:latin typeface="Barlow Light"/>
                <a:ea typeface="Barlow Light"/>
                <a:cs typeface="Barlow Light"/>
                <a:sym typeface="Barlow Light"/>
              </a:rPr>
              <a:t>In the U.S., pedestrian deaths occur at a rate of roughly one every 64 minutes, amounting to approximately 7,500–8,000 fatalities annually [5]</a:t>
            </a:r>
            <a:endParaRPr sz="1100">
              <a:solidFill>
                <a:schemeClr val="lt1"/>
              </a:solidFill>
              <a:latin typeface="Barlow Light"/>
              <a:ea typeface="Barlow Light"/>
              <a:cs typeface="Barlow Light"/>
              <a:sym typeface="Barlow Light"/>
            </a:endParaRPr>
          </a:p>
          <a:p>
            <a:pPr indent="-298450" lvl="0" marL="457200" rtl="0" algn="l">
              <a:spcBef>
                <a:spcPts val="0"/>
              </a:spcBef>
              <a:spcAft>
                <a:spcPts val="0"/>
              </a:spcAft>
              <a:buClr>
                <a:schemeClr val="lt1"/>
              </a:buClr>
              <a:buSzPts val="1100"/>
              <a:buFont typeface="Barlow Light"/>
              <a:buChar char="●"/>
            </a:pPr>
            <a:r>
              <a:rPr lang="en" sz="1100">
                <a:solidFill>
                  <a:schemeClr val="lt1"/>
                </a:solidFill>
                <a:latin typeface="Barlow Light"/>
                <a:ea typeface="Barlow Light"/>
                <a:cs typeface="Barlow Light"/>
                <a:sym typeface="Barlow Light"/>
              </a:rPr>
              <a:t>Pedestrian fatalities represent a significant portion of road traffic deaths, underlining the urgent need for proactive safety measures</a:t>
            </a:r>
            <a:endParaRPr sz="1100">
              <a:solidFill>
                <a:schemeClr val="lt1"/>
              </a:solidFill>
              <a:latin typeface="Barlow Light"/>
              <a:ea typeface="Barlow Light"/>
              <a:cs typeface="Barlow Light"/>
              <a:sym typeface="Barlow Light"/>
            </a:endParaRPr>
          </a:p>
          <a:p>
            <a:pPr indent="0" lvl="0" marL="457200" rtl="0" algn="l">
              <a:spcBef>
                <a:spcPts val="0"/>
              </a:spcBef>
              <a:spcAft>
                <a:spcPts val="0"/>
              </a:spcAft>
              <a:buNone/>
            </a:pPr>
            <a:r>
              <a:t/>
            </a:r>
            <a:endParaRPr sz="1100">
              <a:solidFill>
                <a:schemeClr val="lt1"/>
              </a:solidFill>
              <a:latin typeface="Barlow Light"/>
              <a:ea typeface="Barlow Light"/>
              <a:cs typeface="Barlow Light"/>
              <a:sym typeface="Barlow Light"/>
            </a:endParaRPr>
          </a:p>
        </p:txBody>
      </p:sp>
      <p:cxnSp>
        <p:nvCxnSpPr>
          <p:cNvPr id="404" name="Google Shape;404;p61"/>
          <p:cNvCxnSpPr/>
          <p:nvPr/>
        </p:nvCxnSpPr>
        <p:spPr>
          <a:xfrm>
            <a:off x="791150" y="777013"/>
            <a:ext cx="7455600" cy="0"/>
          </a:xfrm>
          <a:prstGeom prst="straightConnector1">
            <a:avLst/>
          </a:prstGeom>
          <a:noFill/>
          <a:ln cap="flat" cmpd="sng" w="9525">
            <a:solidFill>
              <a:schemeClr val="dk2"/>
            </a:solidFill>
            <a:prstDash val="solid"/>
            <a:round/>
            <a:headEnd len="med" w="med" type="none"/>
            <a:tailEnd len="med" w="med" type="none"/>
          </a:ln>
        </p:spPr>
      </p:cxnSp>
      <p:cxnSp>
        <p:nvCxnSpPr>
          <p:cNvPr id="405" name="Google Shape;405;p61"/>
          <p:cNvCxnSpPr/>
          <p:nvPr/>
        </p:nvCxnSpPr>
        <p:spPr>
          <a:xfrm>
            <a:off x="791150" y="1827322"/>
            <a:ext cx="7455600" cy="0"/>
          </a:xfrm>
          <a:prstGeom prst="straightConnector1">
            <a:avLst/>
          </a:prstGeom>
          <a:noFill/>
          <a:ln cap="flat" cmpd="sng" w="9525">
            <a:solidFill>
              <a:schemeClr val="dk2"/>
            </a:solidFill>
            <a:prstDash val="solid"/>
            <a:round/>
            <a:headEnd len="med" w="med" type="none"/>
            <a:tailEnd len="med" w="med" type="none"/>
          </a:ln>
        </p:spPr>
      </p:cxnSp>
      <p:cxnSp>
        <p:nvCxnSpPr>
          <p:cNvPr id="406" name="Google Shape;406;p61"/>
          <p:cNvCxnSpPr/>
          <p:nvPr/>
        </p:nvCxnSpPr>
        <p:spPr>
          <a:xfrm>
            <a:off x="791150" y="3011023"/>
            <a:ext cx="7455600" cy="0"/>
          </a:xfrm>
          <a:prstGeom prst="straightConnector1">
            <a:avLst/>
          </a:prstGeom>
          <a:noFill/>
          <a:ln cap="flat" cmpd="sng" w="9525">
            <a:solidFill>
              <a:schemeClr val="dk2"/>
            </a:solidFill>
            <a:prstDash val="solid"/>
            <a:round/>
            <a:headEnd len="med" w="med" type="none"/>
            <a:tailEnd len="med" w="med" type="none"/>
          </a:ln>
        </p:spPr>
      </p:cxnSp>
      <p:cxnSp>
        <p:nvCxnSpPr>
          <p:cNvPr id="407" name="Google Shape;407;p61"/>
          <p:cNvCxnSpPr/>
          <p:nvPr/>
        </p:nvCxnSpPr>
        <p:spPr>
          <a:xfrm>
            <a:off x="742325" y="4196753"/>
            <a:ext cx="7455600" cy="0"/>
          </a:xfrm>
          <a:prstGeom prst="straightConnector1">
            <a:avLst/>
          </a:prstGeom>
          <a:noFill/>
          <a:ln cap="flat" cmpd="sng" w="9525">
            <a:solidFill>
              <a:schemeClr val="dk2"/>
            </a:solidFill>
            <a:prstDash val="solid"/>
            <a:round/>
            <a:headEnd len="med" w="med" type="none"/>
            <a:tailEnd len="med" w="med" type="none"/>
          </a:ln>
        </p:spPr>
      </p:cxnSp>
      <p:sp>
        <p:nvSpPr>
          <p:cNvPr id="408" name="Google Shape;408;p61"/>
          <p:cNvSpPr txBox="1"/>
          <p:nvPr>
            <p:ph idx="1" type="subTitle"/>
          </p:nvPr>
        </p:nvSpPr>
        <p:spPr>
          <a:xfrm>
            <a:off x="480420" y="290626"/>
            <a:ext cx="3592200" cy="33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a:t>
            </a:r>
            <a:endParaRPr/>
          </a:p>
        </p:txBody>
      </p:sp>
      <p:sp>
        <p:nvSpPr>
          <p:cNvPr id="409" name="Google Shape;409;p61"/>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62"/>
          <p:cNvSpPr txBox="1"/>
          <p:nvPr>
            <p:ph idx="1" type="body"/>
          </p:nvPr>
        </p:nvSpPr>
        <p:spPr>
          <a:xfrm>
            <a:off x="394900" y="878650"/>
            <a:ext cx="8174400" cy="3879900"/>
          </a:xfrm>
          <a:prstGeom prst="rect">
            <a:avLst/>
          </a:prstGeom>
        </p:spPr>
        <p:txBody>
          <a:bodyPr anchorCtr="0" anchor="ctr" bIns="0" lIns="0" spcFirstLastPara="1" rIns="0" wrap="square" tIns="0">
            <a:noAutofit/>
          </a:bodyPr>
          <a:lstStyle/>
          <a:p>
            <a:pPr indent="0" lvl="0" marL="0" rtl="0" algn="l">
              <a:spcBef>
                <a:spcPts val="0"/>
              </a:spcBef>
              <a:spcAft>
                <a:spcPts val="0"/>
              </a:spcAft>
              <a:buClr>
                <a:schemeClr val="lt1"/>
              </a:buClr>
              <a:buSzPts val="1100"/>
              <a:buNone/>
            </a:pPr>
            <a:r>
              <a:rPr b="1" lang="en"/>
              <a:t>Proposal: </a:t>
            </a:r>
            <a:r>
              <a:rPr lang="en"/>
              <a:t>Development of an Automated Emergency Braking (AEB) System with Pedestrian Detection</a:t>
            </a:r>
            <a:endParaRPr/>
          </a:p>
          <a:p>
            <a:pPr indent="0" lvl="0" marL="0" rtl="0" algn="l">
              <a:spcBef>
                <a:spcPts val="0"/>
              </a:spcBef>
              <a:spcAft>
                <a:spcPts val="0"/>
              </a:spcAft>
              <a:buClr>
                <a:schemeClr val="lt1"/>
              </a:buClr>
              <a:buSzPts val="1100"/>
              <a:buNone/>
            </a:pPr>
            <a:r>
              <a:t/>
            </a:r>
            <a:endParaRPr/>
          </a:p>
          <a:p>
            <a:pPr indent="0" lvl="0" marL="0" rtl="0" algn="l">
              <a:spcBef>
                <a:spcPts val="0"/>
              </a:spcBef>
              <a:spcAft>
                <a:spcPts val="0"/>
              </a:spcAft>
              <a:buClr>
                <a:schemeClr val="lt1"/>
              </a:buClr>
              <a:buSzPts val="1100"/>
              <a:buNone/>
            </a:pPr>
            <a:r>
              <a:t/>
            </a:r>
            <a:endParaRPr/>
          </a:p>
          <a:p>
            <a:pPr indent="0" lvl="0" marL="0" rtl="0" algn="l">
              <a:spcBef>
                <a:spcPts val="0"/>
              </a:spcBef>
              <a:spcAft>
                <a:spcPts val="0"/>
              </a:spcAft>
              <a:buClr>
                <a:schemeClr val="lt1"/>
              </a:buClr>
              <a:buSzPts val="1100"/>
              <a:buNone/>
            </a:pPr>
            <a:r>
              <a:rPr b="1" lang="en"/>
              <a:t>Introduction:</a:t>
            </a:r>
            <a:endParaRPr b="1"/>
          </a:p>
          <a:p>
            <a:pPr indent="-298450" lvl="0" marL="457200" rtl="0" algn="l">
              <a:spcBef>
                <a:spcPts val="0"/>
              </a:spcBef>
              <a:spcAft>
                <a:spcPts val="0"/>
              </a:spcAft>
              <a:buSzPts val="1100"/>
              <a:buChar char="●"/>
            </a:pPr>
            <a:r>
              <a:rPr lang="en"/>
              <a:t>To address the pressing issue of pedestrian safety, the implementation of Automated Emergency Braking (AEB) systems equipped with pedestrian detection technology offers a promising solution </a:t>
            </a:r>
            <a:endParaRPr/>
          </a:p>
          <a:p>
            <a:pPr indent="-298450" lvl="0" marL="457200" rtl="0" algn="l">
              <a:spcBef>
                <a:spcPts val="0"/>
              </a:spcBef>
              <a:spcAft>
                <a:spcPts val="0"/>
              </a:spcAft>
              <a:buSzPts val="1100"/>
              <a:buChar char="●"/>
            </a:pPr>
            <a:r>
              <a:rPr lang="en"/>
              <a:t>AEB systems use sensors to monitor the vehicle's environment and, when a potential pedestrian collision is detected, can automatically apply the brakes to either avoid or mitigate the impact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Focus</a:t>
            </a:r>
            <a:r>
              <a:rPr b="1" lang="en"/>
              <a:t>:</a:t>
            </a:r>
            <a:endParaRPr/>
          </a:p>
          <a:p>
            <a:pPr indent="-298450" lvl="0" marL="457200" rtl="0" algn="l">
              <a:spcBef>
                <a:spcPts val="0"/>
              </a:spcBef>
              <a:spcAft>
                <a:spcPts val="0"/>
              </a:spcAft>
              <a:buSzPts val="1100"/>
              <a:buChar char="●"/>
            </a:pPr>
            <a:r>
              <a:rPr lang="en"/>
              <a:t>Enhancing pedestrian and vehicle safety by integrating deep learning models for pedestrian detection into the AEB system </a:t>
            </a:r>
            <a:endParaRPr/>
          </a:p>
          <a:p>
            <a:pPr indent="-298450" lvl="0" marL="457200" rtl="0" algn="l">
              <a:spcBef>
                <a:spcPts val="0"/>
              </a:spcBef>
              <a:spcAft>
                <a:spcPts val="0"/>
              </a:spcAft>
              <a:buSzPts val="1100"/>
              <a:buChar char="●"/>
            </a:pPr>
            <a:r>
              <a:rPr lang="en"/>
              <a:t>System will be designed to detect pedestrians and trigger the brakes automatically in real-time to prevent or reduce the severity of collisions</a:t>
            </a:r>
            <a:endParaRPr/>
          </a:p>
          <a:p>
            <a:pPr indent="0" lvl="0" marL="0" rtl="0" algn="l">
              <a:spcBef>
                <a:spcPts val="0"/>
              </a:spcBef>
              <a:spcAft>
                <a:spcPts val="0"/>
              </a:spcAft>
              <a:buClr>
                <a:schemeClr val="lt1"/>
              </a:buClr>
              <a:buSzPts val="1100"/>
              <a:buNone/>
            </a:pPr>
            <a:r>
              <a:t/>
            </a:r>
            <a:endParaRPr/>
          </a:p>
        </p:txBody>
      </p:sp>
      <p:sp>
        <p:nvSpPr>
          <p:cNvPr id="415" name="Google Shape;415;p62"/>
          <p:cNvSpPr txBox="1"/>
          <p:nvPr>
            <p:ph idx="2" type="subTitle"/>
          </p:nvPr>
        </p:nvSpPr>
        <p:spPr>
          <a:xfrm>
            <a:off x="315927" y="429025"/>
            <a:ext cx="2403600" cy="5379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accent3"/>
                </a:solidFill>
              </a:rPr>
              <a:t>PROJECT TOPIC</a:t>
            </a:r>
            <a:endParaRPr/>
          </a:p>
          <a:p>
            <a:pPr indent="0" lvl="0" marL="0" rtl="0" algn="l">
              <a:spcBef>
                <a:spcPts val="0"/>
              </a:spcBef>
              <a:spcAft>
                <a:spcPts val="0"/>
              </a:spcAft>
              <a:buClr>
                <a:schemeClr val="lt1"/>
              </a:buClr>
              <a:buSzPts val="1100"/>
              <a:buFont typeface="Arial"/>
              <a:buNone/>
            </a:pPr>
            <a:r>
              <a:t/>
            </a:r>
            <a:endParaRPr/>
          </a:p>
        </p:txBody>
      </p:sp>
      <p:sp>
        <p:nvSpPr>
          <p:cNvPr id="416" name="Google Shape;416;p62"/>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63"/>
          <p:cNvSpPr txBox="1"/>
          <p:nvPr>
            <p:ph idx="2" type="subTitle"/>
          </p:nvPr>
        </p:nvSpPr>
        <p:spPr>
          <a:xfrm>
            <a:off x="315925" y="429025"/>
            <a:ext cx="2744400" cy="5379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accent3"/>
                </a:solidFill>
              </a:rPr>
              <a:t>SYSTEM ARCHITECTURE</a:t>
            </a:r>
            <a:endParaRPr/>
          </a:p>
          <a:p>
            <a:pPr indent="0" lvl="0" marL="0" rtl="0" algn="l">
              <a:spcBef>
                <a:spcPts val="0"/>
              </a:spcBef>
              <a:spcAft>
                <a:spcPts val="0"/>
              </a:spcAft>
              <a:buNone/>
            </a:pPr>
            <a:r>
              <a:t/>
            </a:r>
            <a:endParaRPr/>
          </a:p>
        </p:txBody>
      </p:sp>
      <p:sp>
        <p:nvSpPr>
          <p:cNvPr id="422" name="Google Shape;422;p63"/>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23" name="Google Shape;423;p63"/>
          <p:cNvSpPr/>
          <p:nvPr/>
        </p:nvSpPr>
        <p:spPr>
          <a:xfrm>
            <a:off x="770050" y="1392000"/>
            <a:ext cx="1678200" cy="1056300"/>
          </a:xfrm>
          <a:prstGeom prst="rect">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Barlow Light"/>
                <a:ea typeface="Barlow Light"/>
                <a:cs typeface="Barlow Light"/>
                <a:sym typeface="Barlow Light"/>
              </a:rPr>
              <a:t>Car is moving and monitoring </a:t>
            </a:r>
            <a:r>
              <a:rPr lang="en">
                <a:latin typeface="Barlow Light"/>
                <a:ea typeface="Barlow Light"/>
                <a:cs typeface="Barlow Light"/>
                <a:sym typeface="Barlow Light"/>
              </a:rPr>
              <a:t>the</a:t>
            </a:r>
            <a:r>
              <a:rPr lang="en">
                <a:latin typeface="Barlow Light"/>
                <a:ea typeface="Barlow Light"/>
                <a:cs typeface="Barlow Light"/>
                <a:sym typeface="Barlow Light"/>
              </a:rPr>
              <a:t> </a:t>
            </a:r>
            <a:r>
              <a:rPr lang="en">
                <a:latin typeface="Barlow Light"/>
                <a:ea typeface="Barlow Light"/>
                <a:cs typeface="Barlow Light"/>
                <a:sym typeface="Barlow Light"/>
              </a:rPr>
              <a:t>environment</a:t>
            </a:r>
            <a:r>
              <a:rPr lang="en">
                <a:latin typeface="Barlow Light"/>
                <a:ea typeface="Barlow Light"/>
                <a:cs typeface="Barlow Light"/>
                <a:sym typeface="Barlow Light"/>
              </a:rPr>
              <a:t> for pedestrians</a:t>
            </a:r>
            <a:endParaRPr>
              <a:latin typeface="Barlow Light"/>
              <a:ea typeface="Barlow Light"/>
              <a:cs typeface="Barlow Light"/>
              <a:sym typeface="Barlow Light"/>
            </a:endParaRPr>
          </a:p>
        </p:txBody>
      </p:sp>
      <p:sp>
        <p:nvSpPr>
          <p:cNvPr id="424" name="Google Shape;424;p63"/>
          <p:cNvSpPr/>
          <p:nvPr/>
        </p:nvSpPr>
        <p:spPr>
          <a:xfrm>
            <a:off x="5497175" y="1574550"/>
            <a:ext cx="1387800" cy="691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Barlow Light"/>
                <a:ea typeface="Barlow Light"/>
                <a:cs typeface="Barlow Light"/>
                <a:sym typeface="Barlow Light"/>
              </a:rPr>
              <a:t>Pedestrian Detection using YOLOv8</a:t>
            </a:r>
            <a:endParaRPr>
              <a:latin typeface="Barlow Light"/>
              <a:ea typeface="Barlow Light"/>
              <a:cs typeface="Barlow Light"/>
              <a:sym typeface="Barlow Light"/>
            </a:endParaRPr>
          </a:p>
        </p:txBody>
      </p:sp>
      <p:cxnSp>
        <p:nvCxnSpPr>
          <p:cNvPr id="425" name="Google Shape;425;p63"/>
          <p:cNvCxnSpPr>
            <a:stCxn id="423" idx="3"/>
            <a:endCxn id="424" idx="1"/>
          </p:cNvCxnSpPr>
          <p:nvPr/>
        </p:nvCxnSpPr>
        <p:spPr>
          <a:xfrm>
            <a:off x="2448250" y="1920150"/>
            <a:ext cx="3048900" cy="0"/>
          </a:xfrm>
          <a:prstGeom prst="straightConnector1">
            <a:avLst/>
          </a:prstGeom>
          <a:noFill/>
          <a:ln cap="flat" cmpd="sng" w="9525">
            <a:solidFill>
              <a:schemeClr val="dk2"/>
            </a:solidFill>
            <a:prstDash val="solid"/>
            <a:round/>
            <a:headEnd len="med" w="med" type="none"/>
            <a:tailEnd len="med" w="med" type="triangle"/>
          </a:ln>
        </p:spPr>
      </p:cxnSp>
      <p:sp>
        <p:nvSpPr>
          <p:cNvPr id="426" name="Google Shape;426;p63"/>
          <p:cNvSpPr txBox="1"/>
          <p:nvPr/>
        </p:nvSpPr>
        <p:spPr>
          <a:xfrm>
            <a:off x="3011050" y="1026750"/>
            <a:ext cx="2033700" cy="7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sz="1100">
                <a:solidFill>
                  <a:schemeClr val="lt1"/>
                </a:solidFill>
                <a:latin typeface="Barlow Light"/>
                <a:ea typeface="Barlow Light"/>
                <a:cs typeface="Barlow Light"/>
                <a:sym typeface="Barlow Light"/>
              </a:rPr>
              <a:t>An RGBA camera sensor positioned at the front of the vehicle captures images of the surrounding environment.</a:t>
            </a:r>
            <a:endParaRPr sz="1100">
              <a:solidFill>
                <a:schemeClr val="lt1"/>
              </a:solidFill>
              <a:latin typeface="Barlow Light"/>
              <a:ea typeface="Barlow Light"/>
              <a:cs typeface="Barlow Light"/>
              <a:sym typeface="Barlow Light"/>
            </a:endParaRPr>
          </a:p>
          <a:p>
            <a:pPr indent="0" lvl="0" marL="0" rtl="0" algn="l">
              <a:spcBef>
                <a:spcPts val="0"/>
              </a:spcBef>
              <a:spcAft>
                <a:spcPts val="0"/>
              </a:spcAft>
              <a:buClr>
                <a:schemeClr val="lt1"/>
              </a:buClr>
              <a:buSzPts val="1100"/>
              <a:buFont typeface="Arial"/>
              <a:buNone/>
            </a:pPr>
            <a:r>
              <a:t/>
            </a:r>
            <a:endParaRPr sz="1100">
              <a:solidFill>
                <a:schemeClr val="lt1"/>
              </a:solidFill>
              <a:latin typeface="Barlow Light"/>
              <a:ea typeface="Barlow Light"/>
              <a:cs typeface="Barlow Light"/>
              <a:sym typeface="Barlow Light"/>
            </a:endParaRPr>
          </a:p>
          <a:p>
            <a:pPr indent="0" lvl="0" marL="0" rtl="0" algn="l">
              <a:spcBef>
                <a:spcPts val="0"/>
              </a:spcBef>
              <a:spcAft>
                <a:spcPts val="0"/>
              </a:spcAft>
              <a:buClr>
                <a:schemeClr val="lt1"/>
              </a:buClr>
              <a:buSzPts val="1100"/>
              <a:buFont typeface="Arial"/>
              <a:buNone/>
            </a:pPr>
            <a:r>
              <a:t/>
            </a:r>
            <a:endParaRPr sz="1100">
              <a:solidFill>
                <a:schemeClr val="lt1"/>
              </a:solidFill>
              <a:latin typeface="Barlow Light"/>
              <a:ea typeface="Barlow Light"/>
              <a:cs typeface="Barlow Light"/>
              <a:sym typeface="Barlow Light"/>
            </a:endParaRPr>
          </a:p>
          <a:p>
            <a:pPr indent="0" lvl="0" marL="0" rtl="0" algn="l">
              <a:spcBef>
                <a:spcPts val="0"/>
              </a:spcBef>
              <a:spcAft>
                <a:spcPts val="0"/>
              </a:spcAft>
              <a:buClr>
                <a:schemeClr val="lt1"/>
              </a:buClr>
              <a:buSzPts val="1100"/>
              <a:buFont typeface="Arial"/>
              <a:buNone/>
            </a:pPr>
            <a:r>
              <a:t/>
            </a:r>
            <a:endParaRPr sz="1100">
              <a:solidFill>
                <a:schemeClr val="lt1"/>
              </a:solidFill>
              <a:latin typeface="Barlow Light"/>
              <a:ea typeface="Barlow Light"/>
              <a:cs typeface="Barlow Light"/>
              <a:sym typeface="Barlow Light"/>
            </a:endParaRPr>
          </a:p>
          <a:p>
            <a:pPr indent="0" lvl="0" marL="0" rtl="0" algn="l">
              <a:spcBef>
                <a:spcPts val="0"/>
              </a:spcBef>
              <a:spcAft>
                <a:spcPts val="0"/>
              </a:spcAft>
              <a:buNone/>
            </a:pPr>
            <a:r>
              <a:t/>
            </a:r>
            <a:endParaRPr sz="1100">
              <a:solidFill>
                <a:schemeClr val="lt1"/>
              </a:solidFill>
              <a:latin typeface="Barlow Light"/>
              <a:ea typeface="Barlow Light"/>
              <a:cs typeface="Barlow Light"/>
              <a:sym typeface="Barlow Light"/>
            </a:endParaRPr>
          </a:p>
        </p:txBody>
      </p:sp>
      <p:sp>
        <p:nvSpPr>
          <p:cNvPr id="427" name="Google Shape;427;p63"/>
          <p:cNvSpPr/>
          <p:nvPr/>
        </p:nvSpPr>
        <p:spPr>
          <a:xfrm>
            <a:off x="5244725" y="3751500"/>
            <a:ext cx="1922700" cy="582600"/>
          </a:xfrm>
          <a:prstGeom prst="ellipse">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Barlow Light"/>
                <a:ea typeface="Barlow Light"/>
                <a:cs typeface="Barlow Light"/>
                <a:sym typeface="Barlow Light"/>
              </a:rPr>
              <a:t>Apply Brakes</a:t>
            </a:r>
            <a:endParaRPr>
              <a:latin typeface="Barlow Light"/>
              <a:ea typeface="Barlow Light"/>
              <a:cs typeface="Barlow Light"/>
              <a:sym typeface="Barlow Light"/>
            </a:endParaRPr>
          </a:p>
        </p:txBody>
      </p:sp>
      <p:cxnSp>
        <p:nvCxnSpPr>
          <p:cNvPr id="428" name="Google Shape;428;p63"/>
          <p:cNvCxnSpPr>
            <a:stCxn id="424" idx="2"/>
            <a:endCxn id="427" idx="0"/>
          </p:cNvCxnSpPr>
          <p:nvPr/>
        </p:nvCxnSpPr>
        <p:spPr>
          <a:xfrm>
            <a:off x="6191075" y="2265750"/>
            <a:ext cx="15000" cy="1485900"/>
          </a:xfrm>
          <a:prstGeom prst="straightConnector1">
            <a:avLst/>
          </a:prstGeom>
          <a:noFill/>
          <a:ln cap="flat" cmpd="sng" w="9525">
            <a:solidFill>
              <a:schemeClr val="dk2"/>
            </a:solidFill>
            <a:prstDash val="solid"/>
            <a:round/>
            <a:headEnd len="med" w="med" type="none"/>
            <a:tailEnd len="med" w="med" type="triangle"/>
          </a:ln>
        </p:spPr>
      </p:cxnSp>
      <p:sp>
        <p:nvSpPr>
          <p:cNvPr id="429" name="Google Shape;429;p63"/>
          <p:cNvSpPr txBox="1"/>
          <p:nvPr/>
        </p:nvSpPr>
        <p:spPr>
          <a:xfrm>
            <a:off x="6191075" y="2669875"/>
            <a:ext cx="1762800" cy="53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Barlow Light"/>
                <a:ea typeface="Barlow Light"/>
                <a:cs typeface="Barlow Light"/>
                <a:sym typeface="Barlow Light"/>
              </a:rPr>
              <a:t>Pedestrian Detected? &amp;&amp; </a:t>
            </a:r>
            <a:endParaRPr sz="1100">
              <a:solidFill>
                <a:schemeClr val="lt1"/>
              </a:solidFill>
              <a:latin typeface="Barlow Light"/>
              <a:ea typeface="Barlow Light"/>
              <a:cs typeface="Barlow Light"/>
              <a:sym typeface="Barlow Light"/>
            </a:endParaRPr>
          </a:p>
          <a:p>
            <a:pPr indent="0" lvl="0" marL="0" rtl="0" algn="l">
              <a:spcBef>
                <a:spcPts val="0"/>
              </a:spcBef>
              <a:spcAft>
                <a:spcPts val="0"/>
              </a:spcAft>
              <a:buNone/>
            </a:pPr>
            <a:r>
              <a:rPr lang="en" sz="1100">
                <a:solidFill>
                  <a:schemeClr val="lt1"/>
                </a:solidFill>
                <a:latin typeface="Barlow Light"/>
                <a:ea typeface="Barlow Light"/>
                <a:cs typeface="Barlow Light"/>
                <a:sym typeface="Barlow Light"/>
              </a:rPr>
              <a:t>Within Braking Distance?</a:t>
            </a:r>
            <a:endParaRPr sz="1100">
              <a:solidFill>
                <a:schemeClr val="lt1"/>
              </a:solidFill>
              <a:latin typeface="Barlow Light"/>
              <a:ea typeface="Barlow Light"/>
              <a:cs typeface="Barlow Light"/>
              <a:sym typeface="Barlow Light"/>
            </a:endParaRPr>
          </a:p>
        </p:txBody>
      </p:sp>
      <p:sp>
        <p:nvSpPr>
          <p:cNvPr id="430" name="Google Shape;430;p63"/>
          <p:cNvSpPr/>
          <p:nvPr/>
        </p:nvSpPr>
        <p:spPr>
          <a:xfrm>
            <a:off x="1754225" y="3751500"/>
            <a:ext cx="1922700" cy="582600"/>
          </a:xfrm>
          <a:prstGeom prst="ellipse">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Barlow Light"/>
                <a:ea typeface="Barlow Light"/>
                <a:cs typeface="Barlow Light"/>
                <a:sym typeface="Barlow Light"/>
              </a:rPr>
              <a:t>Accelerate</a:t>
            </a:r>
            <a:endParaRPr>
              <a:latin typeface="Barlow Light"/>
              <a:ea typeface="Barlow Light"/>
              <a:cs typeface="Barlow Light"/>
              <a:sym typeface="Barlow Light"/>
            </a:endParaRPr>
          </a:p>
        </p:txBody>
      </p:sp>
      <p:sp>
        <p:nvSpPr>
          <p:cNvPr id="431" name="Google Shape;431;p63"/>
          <p:cNvSpPr txBox="1"/>
          <p:nvPr/>
        </p:nvSpPr>
        <p:spPr>
          <a:xfrm>
            <a:off x="4121175" y="4630775"/>
            <a:ext cx="1762800" cy="34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Barlow Light"/>
                <a:ea typeface="Barlow Light"/>
                <a:cs typeface="Barlow Light"/>
                <a:sym typeface="Barlow Light"/>
              </a:rPr>
              <a:t>Pedestrian Not Detected?</a:t>
            </a:r>
            <a:endParaRPr sz="1100">
              <a:solidFill>
                <a:schemeClr val="lt1"/>
              </a:solidFill>
              <a:latin typeface="Barlow Light"/>
              <a:ea typeface="Barlow Light"/>
              <a:cs typeface="Barlow Light"/>
              <a:sym typeface="Barlow Light"/>
            </a:endParaRPr>
          </a:p>
        </p:txBody>
      </p:sp>
      <p:cxnSp>
        <p:nvCxnSpPr>
          <p:cNvPr id="432" name="Google Shape;432;p63"/>
          <p:cNvCxnSpPr>
            <a:endCxn id="427" idx="1"/>
          </p:cNvCxnSpPr>
          <p:nvPr/>
        </p:nvCxnSpPr>
        <p:spPr>
          <a:xfrm flipH="1" rot="-5400000">
            <a:off x="3801448" y="2111970"/>
            <a:ext cx="1842600" cy="1607100"/>
          </a:xfrm>
          <a:prstGeom prst="bentConnector3">
            <a:avLst>
              <a:gd fmla="val 47685" name="adj1"/>
            </a:avLst>
          </a:prstGeom>
          <a:noFill/>
          <a:ln cap="flat" cmpd="sng" w="9525">
            <a:solidFill>
              <a:schemeClr val="dk2"/>
            </a:solidFill>
            <a:prstDash val="solid"/>
            <a:round/>
            <a:headEnd len="med" w="med" type="stealth"/>
            <a:tailEnd len="med" w="med" type="none"/>
          </a:ln>
        </p:spPr>
      </p:cxnSp>
      <p:sp>
        <p:nvSpPr>
          <p:cNvPr id="433" name="Google Shape;433;p63"/>
          <p:cNvSpPr txBox="1"/>
          <p:nvPr/>
        </p:nvSpPr>
        <p:spPr>
          <a:xfrm>
            <a:off x="3988975" y="2302800"/>
            <a:ext cx="952200" cy="53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Barlow Light"/>
                <a:ea typeface="Barlow Light"/>
                <a:cs typeface="Barlow Light"/>
                <a:sym typeface="Barlow Light"/>
              </a:rPr>
              <a:t>Pedestrian Still in Path?</a:t>
            </a:r>
            <a:endParaRPr sz="1100">
              <a:solidFill>
                <a:schemeClr val="lt1"/>
              </a:solidFill>
              <a:latin typeface="Barlow Light"/>
              <a:ea typeface="Barlow Light"/>
              <a:cs typeface="Barlow Light"/>
              <a:sym typeface="Barlow Light"/>
            </a:endParaRPr>
          </a:p>
        </p:txBody>
      </p:sp>
      <p:cxnSp>
        <p:nvCxnSpPr>
          <p:cNvPr id="434" name="Google Shape;434;p63"/>
          <p:cNvCxnSpPr>
            <a:endCxn id="430" idx="2"/>
          </p:cNvCxnSpPr>
          <p:nvPr/>
        </p:nvCxnSpPr>
        <p:spPr>
          <a:xfrm flipH="1" rot="-5400000">
            <a:off x="691925" y="2980500"/>
            <a:ext cx="1574700" cy="549900"/>
          </a:xfrm>
          <a:prstGeom prst="bentConnector2">
            <a:avLst/>
          </a:prstGeom>
          <a:noFill/>
          <a:ln cap="flat" cmpd="sng" w="9525">
            <a:solidFill>
              <a:schemeClr val="dk2"/>
            </a:solidFill>
            <a:prstDash val="solid"/>
            <a:round/>
            <a:headEnd len="med" w="med" type="stealth"/>
            <a:tailEnd len="med" w="med" type="none"/>
          </a:ln>
        </p:spPr>
      </p:cxnSp>
      <p:cxnSp>
        <p:nvCxnSpPr>
          <p:cNvPr id="435" name="Google Shape;435;p63"/>
          <p:cNvCxnSpPr>
            <a:endCxn id="430" idx="4"/>
          </p:cNvCxnSpPr>
          <p:nvPr/>
        </p:nvCxnSpPr>
        <p:spPr>
          <a:xfrm flipH="1">
            <a:off x="2715575" y="1935000"/>
            <a:ext cx="4214700" cy="2399100"/>
          </a:xfrm>
          <a:prstGeom prst="bentConnector4">
            <a:avLst>
              <a:gd fmla="val -34670" name="adj1"/>
              <a:gd fmla="val 109926" name="adj2"/>
            </a:avLst>
          </a:prstGeom>
          <a:noFill/>
          <a:ln cap="flat" cmpd="sng" w="9525">
            <a:solidFill>
              <a:schemeClr val="dk2"/>
            </a:solidFill>
            <a:prstDash val="solid"/>
            <a:round/>
            <a:headEnd len="med" w="med" type="none"/>
            <a:tailEnd len="med" w="med" type="stealth"/>
          </a:ln>
        </p:spPr>
      </p:cxnSp>
      <p:sp>
        <p:nvSpPr>
          <p:cNvPr id="436" name="Google Shape;436;p63"/>
          <p:cNvSpPr txBox="1"/>
          <p:nvPr/>
        </p:nvSpPr>
        <p:spPr>
          <a:xfrm>
            <a:off x="1530200" y="3474088"/>
            <a:ext cx="5755500" cy="10071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lt1"/>
                </a:solidFill>
                <a:latin typeface="Barlow"/>
                <a:ea typeface="Barlow"/>
                <a:cs typeface="Barlow"/>
                <a:sym typeface="Barlow"/>
              </a:rPr>
              <a:t>CARLA Simulations</a:t>
            </a:r>
            <a:endParaRPr b="1" sz="1100">
              <a:solidFill>
                <a:schemeClr val="lt1"/>
              </a:solidFill>
              <a:latin typeface="Barlow"/>
              <a:ea typeface="Barlow"/>
              <a:cs typeface="Barlow"/>
              <a:sym typeface="Barlow"/>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64"/>
          <p:cNvSpPr txBox="1"/>
          <p:nvPr>
            <p:ph idx="1" type="subTitle"/>
          </p:nvPr>
        </p:nvSpPr>
        <p:spPr>
          <a:xfrm>
            <a:off x="480425" y="290625"/>
            <a:ext cx="3942300" cy="3372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t>PEDESTRIAN DETECTION using YOLO</a:t>
            </a:r>
            <a:endParaRPr/>
          </a:p>
        </p:txBody>
      </p:sp>
      <p:sp>
        <p:nvSpPr>
          <p:cNvPr id="442" name="Google Shape;442;p64"/>
          <p:cNvSpPr txBox="1"/>
          <p:nvPr/>
        </p:nvSpPr>
        <p:spPr>
          <a:xfrm>
            <a:off x="5279375" y="1911125"/>
            <a:ext cx="3237600" cy="1094700"/>
          </a:xfrm>
          <a:prstGeom prst="rect">
            <a:avLst/>
          </a:prstGeom>
          <a:noFill/>
          <a:ln>
            <a:noFill/>
          </a:ln>
        </p:spPr>
        <p:txBody>
          <a:bodyPr anchorCtr="0" anchor="t" bIns="182850" lIns="0" spcFirstLastPara="1" rIns="182850" wrap="square" tIns="0">
            <a:noAutofit/>
          </a:bodyPr>
          <a:lstStyle/>
          <a:p>
            <a:pPr indent="-298450" lvl="0" marL="457200" rtl="0" algn="l">
              <a:lnSpc>
                <a:spcPct val="115000"/>
              </a:lnSpc>
              <a:spcBef>
                <a:spcPts val="0"/>
              </a:spcBef>
              <a:spcAft>
                <a:spcPts val="0"/>
              </a:spcAft>
              <a:buClr>
                <a:schemeClr val="lt1"/>
              </a:buClr>
              <a:buSzPts val="1100"/>
              <a:buFont typeface="Barlow Light"/>
              <a:buChar char="●"/>
            </a:pPr>
            <a:r>
              <a:rPr lang="en" sz="1100">
                <a:solidFill>
                  <a:schemeClr val="lt1"/>
                </a:solidFill>
                <a:latin typeface="Barlow Light"/>
                <a:ea typeface="Barlow Light"/>
                <a:cs typeface="Barlow Light"/>
                <a:sym typeface="Barlow Light"/>
              </a:rPr>
              <a:t>Histogram of Oriented Gradients (HOG) with Support Vector Machines (SVMs)</a:t>
            </a:r>
            <a:endParaRPr sz="1100">
              <a:solidFill>
                <a:schemeClr val="lt1"/>
              </a:solidFill>
              <a:latin typeface="Barlow Light"/>
              <a:ea typeface="Barlow Light"/>
              <a:cs typeface="Barlow Light"/>
              <a:sym typeface="Barlow Light"/>
            </a:endParaRPr>
          </a:p>
          <a:p>
            <a:pPr indent="-298450" lvl="0" marL="457200" rtl="0" algn="l">
              <a:lnSpc>
                <a:spcPct val="115000"/>
              </a:lnSpc>
              <a:spcBef>
                <a:spcPts val="0"/>
              </a:spcBef>
              <a:spcAft>
                <a:spcPts val="0"/>
              </a:spcAft>
              <a:buClr>
                <a:schemeClr val="lt1"/>
              </a:buClr>
              <a:buSzPts val="1100"/>
              <a:buFont typeface="Barlow Light"/>
              <a:buChar char="●"/>
            </a:pPr>
            <a:r>
              <a:rPr lang="en" sz="1100">
                <a:solidFill>
                  <a:schemeClr val="lt1"/>
                </a:solidFill>
                <a:latin typeface="Barlow Light"/>
                <a:ea typeface="Barlow Light"/>
                <a:cs typeface="Barlow Light"/>
                <a:sym typeface="Barlow Light"/>
              </a:rPr>
              <a:t>Faster R-CNN</a:t>
            </a:r>
            <a:endParaRPr sz="1100">
              <a:solidFill>
                <a:schemeClr val="lt1"/>
              </a:solidFill>
              <a:latin typeface="Barlow Light"/>
              <a:ea typeface="Barlow Light"/>
              <a:cs typeface="Barlow Light"/>
              <a:sym typeface="Barlow Light"/>
            </a:endParaRPr>
          </a:p>
          <a:p>
            <a:pPr indent="-298450" lvl="0" marL="457200" rtl="0" algn="l">
              <a:lnSpc>
                <a:spcPct val="115000"/>
              </a:lnSpc>
              <a:spcBef>
                <a:spcPts val="0"/>
              </a:spcBef>
              <a:spcAft>
                <a:spcPts val="0"/>
              </a:spcAft>
              <a:buClr>
                <a:schemeClr val="lt1"/>
              </a:buClr>
              <a:buSzPts val="1100"/>
              <a:buFont typeface="Barlow Light"/>
              <a:buChar char="●"/>
            </a:pPr>
            <a:r>
              <a:rPr lang="en" sz="1100">
                <a:solidFill>
                  <a:schemeClr val="lt1"/>
                </a:solidFill>
                <a:latin typeface="Barlow Light"/>
                <a:ea typeface="Barlow Light"/>
                <a:cs typeface="Barlow Light"/>
                <a:sym typeface="Barlow Light"/>
              </a:rPr>
              <a:t>YOLO (You Only Look Once)</a:t>
            </a:r>
            <a:endParaRPr sz="1100">
              <a:solidFill>
                <a:schemeClr val="lt1"/>
              </a:solidFill>
              <a:latin typeface="Barlow Light"/>
              <a:ea typeface="Barlow Light"/>
              <a:cs typeface="Barlow Light"/>
              <a:sym typeface="Barlow Light"/>
            </a:endParaRPr>
          </a:p>
          <a:p>
            <a:pPr indent="-298450" lvl="0" marL="457200" rtl="0" algn="l">
              <a:lnSpc>
                <a:spcPct val="115000"/>
              </a:lnSpc>
              <a:spcBef>
                <a:spcPts val="0"/>
              </a:spcBef>
              <a:spcAft>
                <a:spcPts val="0"/>
              </a:spcAft>
              <a:buClr>
                <a:schemeClr val="lt1"/>
              </a:buClr>
              <a:buSzPts val="1100"/>
              <a:buFont typeface="Barlow Light"/>
              <a:buChar char="●"/>
            </a:pPr>
            <a:r>
              <a:rPr lang="en" sz="1100">
                <a:solidFill>
                  <a:schemeClr val="lt1"/>
                </a:solidFill>
                <a:latin typeface="Barlow Light"/>
                <a:ea typeface="Barlow Light"/>
                <a:cs typeface="Barlow Light"/>
                <a:sym typeface="Barlow Light"/>
              </a:rPr>
              <a:t>RetinaNet</a:t>
            </a:r>
            <a:endParaRPr sz="1100">
              <a:solidFill>
                <a:schemeClr val="lt1"/>
              </a:solidFill>
              <a:latin typeface="Barlow Light"/>
              <a:ea typeface="Barlow Light"/>
              <a:cs typeface="Barlow Light"/>
              <a:sym typeface="Barlow Light"/>
            </a:endParaRPr>
          </a:p>
        </p:txBody>
      </p:sp>
      <p:sp>
        <p:nvSpPr>
          <p:cNvPr id="443" name="Google Shape;443;p64"/>
          <p:cNvSpPr txBox="1"/>
          <p:nvPr/>
        </p:nvSpPr>
        <p:spPr>
          <a:xfrm>
            <a:off x="5279375" y="1576485"/>
            <a:ext cx="1860300" cy="346200"/>
          </a:xfrm>
          <a:prstGeom prst="rect">
            <a:avLst/>
          </a:prstGeom>
          <a:noFill/>
          <a:ln>
            <a:noFill/>
          </a:ln>
        </p:spPr>
        <p:txBody>
          <a:bodyPr anchorCtr="0" anchor="t" bIns="0" lIns="0" spcFirstLastPara="1" rIns="0" wrap="square" tIns="0">
            <a:noAutofit/>
          </a:bodyPr>
          <a:lstStyle/>
          <a:p>
            <a:pPr indent="0" lvl="0" marL="0" rtl="0" algn="l">
              <a:spcBef>
                <a:spcPts val="0"/>
              </a:spcBef>
              <a:spcAft>
                <a:spcPts val="3200"/>
              </a:spcAft>
              <a:buNone/>
            </a:pPr>
            <a:r>
              <a:rPr lang="en">
                <a:solidFill>
                  <a:schemeClr val="lt1"/>
                </a:solidFill>
                <a:latin typeface="Hepta Slab Medium"/>
                <a:ea typeface="Hepta Slab Medium"/>
                <a:cs typeface="Hepta Slab Medium"/>
                <a:sym typeface="Hepta Slab Medium"/>
              </a:rPr>
              <a:t>Models Explored</a:t>
            </a:r>
            <a:endParaRPr>
              <a:solidFill>
                <a:schemeClr val="lt1"/>
              </a:solidFill>
              <a:latin typeface="Hepta Slab Medium"/>
              <a:ea typeface="Hepta Slab Medium"/>
              <a:cs typeface="Hepta Slab Medium"/>
              <a:sym typeface="Hepta Slab Medium"/>
            </a:endParaRPr>
          </a:p>
        </p:txBody>
      </p:sp>
      <p:sp>
        <p:nvSpPr>
          <p:cNvPr id="444" name="Google Shape;444;p64"/>
          <p:cNvSpPr txBox="1"/>
          <p:nvPr/>
        </p:nvSpPr>
        <p:spPr>
          <a:xfrm>
            <a:off x="5279375" y="3830075"/>
            <a:ext cx="3516900" cy="760500"/>
          </a:xfrm>
          <a:prstGeom prst="rect">
            <a:avLst/>
          </a:prstGeom>
          <a:noFill/>
          <a:ln>
            <a:noFill/>
          </a:ln>
        </p:spPr>
        <p:txBody>
          <a:bodyPr anchorCtr="0" anchor="t" bIns="182850" lIns="0" spcFirstLastPara="1" rIns="182850" wrap="square" tIns="0">
            <a:noAutofit/>
          </a:bodyPr>
          <a:lstStyle/>
          <a:p>
            <a:pPr indent="-298450" lvl="0" marL="457200" rtl="0" algn="l">
              <a:lnSpc>
                <a:spcPct val="115000"/>
              </a:lnSpc>
              <a:spcBef>
                <a:spcPts val="0"/>
              </a:spcBef>
              <a:spcAft>
                <a:spcPts val="0"/>
              </a:spcAft>
              <a:buClr>
                <a:schemeClr val="lt1"/>
              </a:buClr>
              <a:buSzPts val="1100"/>
              <a:buFont typeface="Barlow Light"/>
              <a:buChar char="●"/>
            </a:pPr>
            <a:r>
              <a:rPr lang="en" sz="1100">
                <a:solidFill>
                  <a:schemeClr val="lt1"/>
                </a:solidFill>
                <a:latin typeface="Barlow Light"/>
                <a:ea typeface="Barlow Light"/>
                <a:cs typeface="Barlow Light"/>
                <a:sym typeface="Barlow Light"/>
              </a:rPr>
              <a:t>Used YOLOv8 model</a:t>
            </a:r>
            <a:endParaRPr sz="1100">
              <a:solidFill>
                <a:schemeClr val="lt1"/>
              </a:solidFill>
              <a:latin typeface="Barlow Light"/>
              <a:ea typeface="Barlow Light"/>
              <a:cs typeface="Barlow Light"/>
              <a:sym typeface="Barlow Light"/>
            </a:endParaRPr>
          </a:p>
          <a:p>
            <a:pPr indent="-298450" lvl="0" marL="457200" rtl="0" algn="l">
              <a:lnSpc>
                <a:spcPct val="115000"/>
              </a:lnSpc>
              <a:spcBef>
                <a:spcPts val="0"/>
              </a:spcBef>
              <a:spcAft>
                <a:spcPts val="0"/>
              </a:spcAft>
              <a:buClr>
                <a:schemeClr val="lt1"/>
              </a:buClr>
              <a:buSzPts val="1100"/>
              <a:buFont typeface="Barlow Light"/>
              <a:buChar char="●"/>
            </a:pPr>
            <a:r>
              <a:rPr lang="en" sz="1100">
                <a:solidFill>
                  <a:schemeClr val="lt1"/>
                </a:solidFill>
                <a:latin typeface="Barlow Light"/>
                <a:ea typeface="Barlow Light"/>
                <a:cs typeface="Barlow Light"/>
                <a:sym typeface="Barlow Light"/>
              </a:rPr>
              <a:t>Pre-calculated the weights</a:t>
            </a:r>
            <a:endParaRPr sz="1100">
              <a:solidFill>
                <a:schemeClr val="lt1"/>
              </a:solidFill>
              <a:latin typeface="Barlow Light"/>
              <a:ea typeface="Barlow Light"/>
              <a:cs typeface="Barlow Light"/>
              <a:sym typeface="Barlow Light"/>
            </a:endParaRPr>
          </a:p>
          <a:p>
            <a:pPr indent="-298450" lvl="0" marL="457200" rtl="0" algn="l">
              <a:lnSpc>
                <a:spcPct val="115000"/>
              </a:lnSpc>
              <a:spcBef>
                <a:spcPts val="0"/>
              </a:spcBef>
              <a:spcAft>
                <a:spcPts val="0"/>
              </a:spcAft>
              <a:buClr>
                <a:schemeClr val="lt1"/>
              </a:buClr>
              <a:buSzPts val="1100"/>
              <a:buFont typeface="Barlow Light"/>
              <a:buChar char="●"/>
            </a:pPr>
            <a:r>
              <a:rPr lang="en" sz="1100">
                <a:solidFill>
                  <a:schemeClr val="lt1"/>
                </a:solidFill>
                <a:latin typeface="Barlow Light"/>
                <a:ea typeface="Barlow Light"/>
                <a:cs typeface="Barlow Light"/>
                <a:sym typeface="Barlow Light"/>
              </a:rPr>
              <a:t>Tested on Penn-Fudan Dataset</a:t>
            </a:r>
            <a:endParaRPr sz="1100">
              <a:solidFill>
                <a:schemeClr val="lt1"/>
              </a:solidFill>
              <a:latin typeface="Barlow Light"/>
              <a:ea typeface="Barlow Light"/>
              <a:cs typeface="Barlow Light"/>
              <a:sym typeface="Barlow Light"/>
            </a:endParaRPr>
          </a:p>
        </p:txBody>
      </p:sp>
      <p:sp>
        <p:nvSpPr>
          <p:cNvPr id="445" name="Google Shape;445;p64"/>
          <p:cNvSpPr txBox="1"/>
          <p:nvPr/>
        </p:nvSpPr>
        <p:spPr>
          <a:xfrm>
            <a:off x="5279375" y="3495410"/>
            <a:ext cx="1860300" cy="346200"/>
          </a:xfrm>
          <a:prstGeom prst="rect">
            <a:avLst/>
          </a:prstGeom>
          <a:noFill/>
          <a:ln>
            <a:noFill/>
          </a:ln>
        </p:spPr>
        <p:txBody>
          <a:bodyPr anchorCtr="0" anchor="t" bIns="0" lIns="0" spcFirstLastPara="1" rIns="0" wrap="square" tIns="0">
            <a:noAutofit/>
          </a:bodyPr>
          <a:lstStyle/>
          <a:p>
            <a:pPr indent="0" lvl="0" marL="0" rtl="0" algn="l">
              <a:spcBef>
                <a:spcPts val="0"/>
              </a:spcBef>
              <a:spcAft>
                <a:spcPts val="3200"/>
              </a:spcAft>
              <a:buNone/>
            </a:pPr>
            <a:r>
              <a:rPr lang="en">
                <a:solidFill>
                  <a:schemeClr val="lt1"/>
                </a:solidFill>
                <a:latin typeface="Hepta Slab Medium"/>
                <a:ea typeface="Hepta Slab Medium"/>
                <a:cs typeface="Hepta Slab Medium"/>
                <a:sym typeface="Hepta Slab Medium"/>
              </a:rPr>
              <a:t>Model Building</a:t>
            </a:r>
            <a:endParaRPr>
              <a:solidFill>
                <a:schemeClr val="lt1"/>
              </a:solidFill>
              <a:latin typeface="Hepta Slab Medium"/>
              <a:ea typeface="Hepta Slab Medium"/>
              <a:cs typeface="Hepta Slab Medium"/>
              <a:sym typeface="Hepta Slab Medium"/>
            </a:endParaRPr>
          </a:p>
        </p:txBody>
      </p:sp>
      <p:sp>
        <p:nvSpPr>
          <p:cNvPr id="446" name="Google Shape;446;p64"/>
          <p:cNvSpPr txBox="1"/>
          <p:nvPr/>
        </p:nvSpPr>
        <p:spPr>
          <a:xfrm>
            <a:off x="639575" y="1911125"/>
            <a:ext cx="3649800" cy="1199700"/>
          </a:xfrm>
          <a:prstGeom prst="rect">
            <a:avLst/>
          </a:prstGeom>
          <a:noFill/>
          <a:ln>
            <a:noFill/>
          </a:ln>
        </p:spPr>
        <p:txBody>
          <a:bodyPr anchorCtr="0" anchor="t" bIns="182850" lIns="0" spcFirstLastPara="1" rIns="182850" wrap="square" tIns="0">
            <a:noAutofit/>
          </a:bodyPr>
          <a:lstStyle/>
          <a:p>
            <a:pPr indent="-298450" lvl="0" marL="457200" rtl="0" algn="l">
              <a:lnSpc>
                <a:spcPct val="115000"/>
              </a:lnSpc>
              <a:spcBef>
                <a:spcPts val="0"/>
              </a:spcBef>
              <a:spcAft>
                <a:spcPts val="0"/>
              </a:spcAft>
              <a:buClr>
                <a:schemeClr val="lt1"/>
              </a:buClr>
              <a:buSzPts val="1100"/>
              <a:buFont typeface="Barlow Light"/>
              <a:buChar char="●"/>
            </a:pPr>
            <a:r>
              <a:rPr lang="en" sz="1100">
                <a:solidFill>
                  <a:schemeClr val="lt1"/>
                </a:solidFill>
                <a:latin typeface="Barlow Light"/>
                <a:ea typeface="Barlow Light"/>
                <a:cs typeface="Barlow Light"/>
                <a:sym typeface="Barlow Light"/>
              </a:rPr>
              <a:t>COCO (General object detection) ( </a:t>
            </a:r>
            <a:r>
              <a:rPr lang="en" sz="1100">
                <a:solidFill>
                  <a:schemeClr val="lt1"/>
                </a:solidFill>
                <a:latin typeface="Barlow Light"/>
                <a:ea typeface="Barlow Light"/>
                <a:cs typeface="Barlow Light"/>
                <a:sym typeface="Barlow Light"/>
              </a:rPr>
              <a:t>~330k images</a:t>
            </a:r>
            <a:r>
              <a:rPr lang="en" sz="1100">
                <a:solidFill>
                  <a:schemeClr val="lt1"/>
                </a:solidFill>
                <a:latin typeface="Barlow Light"/>
                <a:ea typeface="Barlow Light"/>
                <a:cs typeface="Barlow Light"/>
                <a:sym typeface="Barlow Light"/>
              </a:rPr>
              <a:t>)</a:t>
            </a:r>
            <a:endParaRPr sz="1100">
              <a:solidFill>
                <a:schemeClr val="lt1"/>
              </a:solidFill>
              <a:latin typeface="Barlow Light"/>
              <a:ea typeface="Barlow Light"/>
              <a:cs typeface="Barlow Light"/>
              <a:sym typeface="Barlow Light"/>
            </a:endParaRPr>
          </a:p>
          <a:p>
            <a:pPr indent="-298450" lvl="0" marL="457200" rtl="0" algn="l">
              <a:lnSpc>
                <a:spcPct val="115000"/>
              </a:lnSpc>
              <a:spcBef>
                <a:spcPts val="0"/>
              </a:spcBef>
              <a:spcAft>
                <a:spcPts val="0"/>
              </a:spcAft>
              <a:buClr>
                <a:schemeClr val="lt1"/>
              </a:buClr>
              <a:buSzPts val="1100"/>
              <a:buFont typeface="Barlow Light"/>
              <a:buChar char="●"/>
            </a:pPr>
            <a:r>
              <a:rPr lang="en" sz="1100">
                <a:solidFill>
                  <a:schemeClr val="lt1"/>
                </a:solidFill>
                <a:latin typeface="Barlow Light"/>
                <a:ea typeface="Barlow Light"/>
                <a:cs typeface="Barlow Light"/>
                <a:sym typeface="Barlow Light"/>
              </a:rPr>
              <a:t>CrowdHuman  (Human detection in crowds) ( ~15k images)</a:t>
            </a:r>
            <a:endParaRPr sz="1100">
              <a:solidFill>
                <a:schemeClr val="lt1"/>
              </a:solidFill>
              <a:latin typeface="Barlow Light"/>
              <a:ea typeface="Barlow Light"/>
              <a:cs typeface="Barlow Light"/>
              <a:sym typeface="Barlow Light"/>
            </a:endParaRPr>
          </a:p>
          <a:p>
            <a:pPr indent="-298450" lvl="0" marL="457200" rtl="0" algn="l">
              <a:lnSpc>
                <a:spcPct val="115000"/>
              </a:lnSpc>
              <a:spcBef>
                <a:spcPts val="0"/>
              </a:spcBef>
              <a:spcAft>
                <a:spcPts val="0"/>
              </a:spcAft>
              <a:buClr>
                <a:schemeClr val="lt1"/>
              </a:buClr>
              <a:buSzPts val="1100"/>
              <a:buFont typeface="Barlow Light"/>
              <a:buChar char="●"/>
            </a:pPr>
            <a:r>
              <a:rPr lang="en" sz="1100">
                <a:solidFill>
                  <a:schemeClr val="lt1"/>
                </a:solidFill>
                <a:latin typeface="Barlow Light"/>
                <a:ea typeface="Barlow Light"/>
                <a:cs typeface="Barlow Light"/>
                <a:sym typeface="Barlow Light"/>
              </a:rPr>
              <a:t>HiEve (Human detection in events)  (~32k frames)</a:t>
            </a:r>
            <a:endParaRPr sz="1100">
              <a:solidFill>
                <a:schemeClr val="lt1"/>
              </a:solidFill>
              <a:latin typeface="Barlow Light"/>
              <a:ea typeface="Barlow Light"/>
              <a:cs typeface="Barlow Light"/>
              <a:sym typeface="Barlow Light"/>
            </a:endParaRPr>
          </a:p>
          <a:p>
            <a:pPr indent="-298450" lvl="0" marL="457200" rtl="0" algn="l">
              <a:lnSpc>
                <a:spcPct val="115000"/>
              </a:lnSpc>
              <a:spcBef>
                <a:spcPts val="0"/>
              </a:spcBef>
              <a:spcAft>
                <a:spcPts val="0"/>
              </a:spcAft>
              <a:buClr>
                <a:schemeClr val="lt1"/>
              </a:buClr>
              <a:buSzPts val="1100"/>
              <a:buFont typeface="Barlow Light"/>
              <a:buChar char="●"/>
            </a:pPr>
            <a:r>
              <a:rPr lang="en" sz="1100">
                <a:solidFill>
                  <a:schemeClr val="lt1"/>
                </a:solidFill>
                <a:latin typeface="Barlow Light"/>
                <a:ea typeface="Barlow Light"/>
                <a:cs typeface="Barlow Light"/>
                <a:sym typeface="Barlow Light"/>
              </a:rPr>
              <a:t>Penn-Fudan ( Pedestrian detection) ( ~170 images)</a:t>
            </a:r>
            <a:endParaRPr sz="1100">
              <a:solidFill>
                <a:schemeClr val="lt1"/>
              </a:solidFill>
              <a:latin typeface="Barlow Light"/>
              <a:ea typeface="Barlow Light"/>
              <a:cs typeface="Barlow Light"/>
              <a:sym typeface="Barlow Light"/>
            </a:endParaRPr>
          </a:p>
        </p:txBody>
      </p:sp>
      <p:sp>
        <p:nvSpPr>
          <p:cNvPr id="447" name="Google Shape;447;p64"/>
          <p:cNvSpPr txBox="1"/>
          <p:nvPr/>
        </p:nvSpPr>
        <p:spPr>
          <a:xfrm>
            <a:off x="791175" y="1576485"/>
            <a:ext cx="1860300" cy="247200"/>
          </a:xfrm>
          <a:prstGeom prst="rect">
            <a:avLst/>
          </a:prstGeom>
          <a:noFill/>
          <a:ln>
            <a:noFill/>
          </a:ln>
        </p:spPr>
        <p:txBody>
          <a:bodyPr anchorCtr="0" anchor="t" bIns="0" lIns="0" spcFirstLastPara="1" rIns="0" wrap="square" tIns="0">
            <a:noAutofit/>
          </a:bodyPr>
          <a:lstStyle/>
          <a:p>
            <a:pPr indent="0" lvl="0" marL="0" rtl="0" algn="l">
              <a:spcBef>
                <a:spcPts val="0"/>
              </a:spcBef>
              <a:spcAft>
                <a:spcPts val="3200"/>
              </a:spcAft>
              <a:buNone/>
            </a:pPr>
            <a:r>
              <a:rPr lang="en">
                <a:solidFill>
                  <a:schemeClr val="lt1"/>
                </a:solidFill>
                <a:latin typeface="Hepta Slab Medium"/>
                <a:ea typeface="Hepta Slab Medium"/>
                <a:cs typeface="Hepta Slab Medium"/>
                <a:sym typeface="Hepta Slab Medium"/>
              </a:rPr>
              <a:t>Datasets</a:t>
            </a:r>
            <a:endParaRPr>
              <a:solidFill>
                <a:schemeClr val="lt1"/>
              </a:solidFill>
              <a:latin typeface="Hepta Slab Medium"/>
              <a:ea typeface="Hepta Slab Medium"/>
              <a:cs typeface="Hepta Slab Medium"/>
              <a:sym typeface="Hepta Slab Medium"/>
            </a:endParaRPr>
          </a:p>
        </p:txBody>
      </p:sp>
      <p:sp>
        <p:nvSpPr>
          <p:cNvPr id="448" name="Google Shape;448;p64"/>
          <p:cNvSpPr txBox="1"/>
          <p:nvPr/>
        </p:nvSpPr>
        <p:spPr>
          <a:xfrm>
            <a:off x="639575" y="3830075"/>
            <a:ext cx="3273900" cy="970500"/>
          </a:xfrm>
          <a:prstGeom prst="rect">
            <a:avLst/>
          </a:prstGeom>
          <a:noFill/>
          <a:ln>
            <a:noFill/>
          </a:ln>
        </p:spPr>
        <p:txBody>
          <a:bodyPr anchorCtr="0" anchor="t" bIns="182850" lIns="0" spcFirstLastPara="1" rIns="182850" wrap="square" tIns="0">
            <a:noAutofit/>
          </a:bodyPr>
          <a:lstStyle/>
          <a:p>
            <a:pPr indent="-298450" lvl="0" marL="457200" rtl="0" algn="l">
              <a:lnSpc>
                <a:spcPct val="115000"/>
              </a:lnSpc>
              <a:spcBef>
                <a:spcPts val="0"/>
              </a:spcBef>
              <a:spcAft>
                <a:spcPts val="0"/>
              </a:spcAft>
              <a:buClr>
                <a:schemeClr val="dk1"/>
              </a:buClr>
              <a:buSzPts val="1100"/>
              <a:buFont typeface="Barlow Light"/>
              <a:buChar char="●"/>
            </a:pPr>
            <a:r>
              <a:rPr lang="en" sz="1100">
                <a:solidFill>
                  <a:schemeClr val="dk1"/>
                </a:solidFill>
                <a:latin typeface="Barlow Light"/>
                <a:ea typeface="Barlow Light"/>
                <a:cs typeface="Barlow Light"/>
                <a:sym typeface="Barlow Light"/>
              </a:rPr>
              <a:t>Collected 70K images from the various datasets</a:t>
            </a:r>
            <a:endParaRPr sz="1100">
              <a:solidFill>
                <a:schemeClr val="dk1"/>
              </a:solidFill>
              <a:latin typeface="Barlow Light"/>
              <a:ea typeface="Barlow Light"/>
              <a:cs typeface="Barlow Light"/>
              <a:sym typeface="Barlow Light"/>
            </a:endParaRPr>
          </a:p>
          <a:p>
            <a:pPr indent="-298450" lvl="0" marL="457200" rtl="0" algn="l">
              <a:lnSpc>
                <a:spcPct val="115000"/>
              </a:lnSpc>
              <a:spcBef>
                <a:spcPts val="0"/>
              </a:spcBef>
              <a:spcAft>
                <a:spcPts val="0"/>
              </a:spcAft>
              <a:buClr>
                <a:schemeClr val="dk1"/>
              </a:buClr>
              <a:buSzPts val="1100"/>
              <a:buFont typeface="Barlow Light"/>
              <a:buChar char="●"/>
            </a:pPr>
            <a:r>
              <a:rPr lang="en" sz="1100">
                <a:solidFill>
                  <a:schemeClr val="dk1"/>
                </a:solidFill>
                <a:latin typeface="Barlow Light"/>
                <a:ea typeface="Barlow Light"/>
                <a:cs typeface="Barlow Light"/>
                <a:sym typeface="Barlow Light"/>
              </a:rPr>
              <a:t>Custom python scripts to filter images from datasets of size 300K-1M images</a:t>
            </a:r>
            <a:endParaRPr sz="1100">
              <a:solidFill>
                <a:schemeClr val="dk1"/>
              </a:solidFill>
              <a:latin typeface="Barlow Light"/>
              <a:ea typeface="Barlow Light"/>
              <a:cs typeface="Barlow Light"/>
              <a:sym typeface="Barlow Light"/>
            </a:endParaRPr>
          </a:p>
        </p:txBody>
      </p:sp>
      <p:sp>
        <p:nvSpPr>
          <p:cNvPr id="449" name="Google Shape;449;p64"/>
          <p:cNvSpPr txBox="1"/>
          <p:nvPr/>
        </p:nvSpPr>
        <p:spPr>
          <a:xfrm>
            <a:off x="791175" y="3495407"/>
            <a:ext cx="1860300" cy="346200"/>
          </a:xfrm>
          <a:prstGeom prst="rect">
            <a:avLst/>
          </a:prstGeom>
          <a:noFill/>
          <a:ln>
            <a:noFill/>
          </a:ln>
        </p:spPr>
        <p:txBody>
          <a:bodyPr anchorCtr="0" anchor="t" bIns="0" lIns="0" spcFirstLastPara="1" rIns="0" wrap="square" tIns="0">
            <a:noAutofit/>
          </a:bodyPr>
          <a:lstStyle/>
          <a:p>
            <a:pPr indent="0" lvl="0" marL="0" rtl="0" algn="l">
              <a:spcBef>
                <a:spcPts val="0"/>
              </a:spcBef>
              <a:spcAft>
                <a:spcPts val="3200"/>
              </a:spcAft>
              <a:buNone/>
            </a:pPr>
            <a:r>
              <a:rPr lang="en">
                <a:solidFill>
                  <a:schemeClr val="dk1"/>
                </a:solidFill>
                <a:latin typeface="Hepta Slab Medium"/>
                <a:ea typeface="Hepta Slab Medium"/>
                <a:cs typeface="Hepta Slab Medium"/>
                <a:sym typeface="Hepta Slab Medium"/>
              </a:rPr>
              <a:t>Dataset Collection</a:t>
            </a:r>
            <a:endParaRPr>
              <a:solidFill>
                <a:schemeClr val="dk1"/>
              </a:solidFill>
              <a:latin typeface="Hepta Slab Medium"/>
              <a:ea typeface="Hepta Slab Medium"/>
              <a:cs typeface="Hepta Slab Medium"/>
              <a:sym typeface="Hepta Slab Medium"/>
            </a:endParaRPr>
          </a:p>
        </p:txBody>
      </p:sp>
      <p:sp>
        <p:nvSpPr>
          <p:cNvPr id="450" name="Google Shape;450;p64"/>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65"/>
          <p:cNvSpPr txBox="1"/>
          <p:nvPr>
            <p:ph idx="2" type="subTitle"/>
          </p:nvPr>
        </p:nvSpPr>
        <p:spPr>
          <a:xfrm>
            <a:off x="315925" y="429025"/>
            <a:ext cx="3405900" cy="53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SCENARIO WALKTHROUGH</a:t>
            </a:r>
            <a:endParaRPr/>
          </a:p>
        </p:txBody>
      </p:sp>
      <p:sp>
        <p:nvSpPr>
          <p:cNvPr id="456" name="Google Shape;456;p65"/>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57" name="Google Shape;457;p65"/>
          <p:cNvPicPr preferRelativeResize="0"/>
          <p:nvPr/>
        </p:nvPicPr>
        <p:blipFill>
          <a:blip r:embed="rId3">
            <a:alphaModFix/>
          </a:blip>
          <a:stretch>
            <a:fillRect/>
          </a:stretch>
        </p:blipFill>
        <p:spPr>
          <a:xfrm>
            <a:off x="433450" y="897325"/>
            <a:ext cx="2325676" cy="1550725"/>
          </a:xfrm>
          <a:prstGeom prst="rect">
            <a:avLst/>
          </a:prstGeom>
          <a:noFill/>
          <a:ln>
            <a:noFill/>
          </a:ln>
        </p:spPr>
      </p:pic>
      <p:pic>
        <p:nvPicPr>
          <p:cNvPr id="458" name="Google Shape;458;p65"/>
          <p:cNvPicPr preferRelativeResize="0"/>
          <p:nvPr/>
        </p:nvPicPr>
        <p:blipFill>
          <a:blip r:embed="rId4">
            <a:alphaModFix/>
          </a:blip>
          <a:stretch>
            <a:fillRect/>
          </a:stretch>
        </p:blipFill>
        <p:spPr>
          <a:xfrm>
            <a:off x="3400375" y="857700"/>
            <a:ext cx="2325676" cy="1629975"/>
          </a:xfrm>
          <a:prstGeom prst="rect">
            <a:avLst/>
          </a:prstGeom>
          <a:noFill/>
          <a:ln>
            <a:noFill/>
          </a:ln>
        </p:spPr>
      </p:pic>
      <p:pic>
        <p:nvPicPr>
          <p:cNvPr id="459" name="Google Shape;459;p65"/>
          <p:cNvPicPr preferRelativeResize="0"/>
          <p:nvPr/>
        </p:nvPicPr>
        <p:blipFill>
          <a:blip r:embed="rId5">
            <a:alphaModFix/>
          </a:blip>
          <a:stretch>
            <a:fillRect/>
          </a:stretch>
        </p:blipFill>
        <p:spPr>
          <a:xfrm>
            <a:off x="6367300" y="857700"/>
            <a:ext cx="2291776" cy="1629975"/>
          </a:xfrm>
          <a:prstGeom prst="rect">
            <a:avLst/>
          </a:prstGeom>
          <a:noFill/>
          <a:ln>
            <a:noFill/>
          </a:ln>
        </p:spPr>
      </p:pic>
      <p:pic>
        <p:nvPicPr>
          <p:cNvPr id="460" name="Google Shape;460;p65"/>
          <p:cNvPicPr preferRelativeResize="0"/>
          <p:nvPr/>
        </p:nvPicPr>
        <p:blipFill>
          <a:blip r:embed="rId6">
            <a:alphaModFix/>
          </a:blip>
          <a:stretch>
            <a:fillRect/>
          </a:stretch>
        </p:blipFill>
        <p:spPr>
          <a:xfrm>
            <a:off x="433413" y="2916350"/>
            <a:ext cx="2291774" cy="1802700"/>
          </a:xfrm>
          <a:prstGeom prst="rect">
            <a:avLst/>
          </a:prstGeom>
          <a:noFill/>
          <a:ln>
            <a:noFill/>
          </a:ln>
        </p:spPr>
      </p:pic>
      <p:pic>
        <p:nvPicPr>
          <p:cNvPr id="461" name="Google Shape;461;p65"/>
          <p:cNvPicPr preferRelativeResize="0"/>
          <p:nvPr/>
        </p:nvPicPr>
        <p:blipFill>
          <a:blip r:embed="rId7">
            <a:alphaModFix/>
          </a:blip>
          <a:stretch>
            <a:fillRect/>
          </a:stretch>
        </p:blipFill>
        <p:spPr>
          <a:xfrm>
            <a:off x="3409163" y="2916350"/>
            <a:ext cx="2325676" cy="1802700"/>
          </a:xfrm>
          <a:prstGeom prst="rect">
            <a:avLst/>
          </a:prstGeom>
          <a:noFill/>
          <a:ln>
            <a:noFill/>
          </a:ln>
        </p:spPr>
      </p:pic>
      <p:pic>
        <p:nvPicPr>
          <p:cNvPr id="462" name="Google Shape;462;p65"/>
          <p:cNvPicPr preferRelativeResize="0"/>
          <p:nvPr/>
        </p:nvPicPr>
        <p:blipFill>
          <a:blip r:embed="rId8">
            <a:alphaModFix/>
          </a:blip>
          <a:stretch>
            <a:fillRect/>
          </a:stretch>
        </p:blipFill>
        <p:spPr>
          <a:xfrm>
            <a:off x="6367300" y="2916350"/>
            <a:ext cx="2291700" cy="1802700"/>
          </a:xfrm>
          <a:prstGeom prst="rect">
            <a:avLst/>
          </a:prstGeom>
          <a:noFill/>
          <a:ln>
            <a:noFill/>
          </a:ln>
        </p:spPr>
      </p:pic>
      <p:sp>
        <p:nvSpPr>
          <p:cNvPr id="463" name="Google Shape;463;p65"/>
          <p:cNvSpPr txBox="1"/>
          <p:nvPr/>
        </p:nvSpPr>
        <p:spPr>
          <a:xfrm>
            <a:off x="433450" y="2487675"/>
            <a:ext cx="1294800" cy="1002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700">
                <a:solidFill>
                  <a:srgbClr val="AC6600"/>
                </a:solidFill>
                <a:latin typeface="Barlow Medium"/>
                <a:ea typeface="Barlow Medium"/>
                <a:cs typeface="Barlow Medium"/>
                <a:sym typeface="Barlow Medium"/>
              </a:rPr>
              <a:t>Scene 0</a:t>
            </a:r>
            <a:endParaRPr sz="700">
              <a:solidFill>
                <a:srgbClr val="AC6600"/>
              </a:solidFill>
              <a:latin typeface="Barlow Medium"/>
              <a:ea typeface="Barlow Medium"/>
              <a:cs typeface="Barlow Medium"/>
              <a:sym typeface="Barlow Medium"/>
            </a:endParaRPr>
          </a:p>
        </p:txBody>
      </p:sp>
      <p:sp>
        <p:nvSpPr>
          <p:cNvPr id="464" name="Google Shape;464;p65"/>
          <p:cNvSpPr txBox="1"/>
          <p:nvPr/>
        </p:nvSpPr>
        <p:spPr>
          <a:xfrm>
            <a:off x="433450" y="2587725"/>
            <a:ext cx="2291700" cy="2232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lt1"/>
              </a:buClr>
              <a:buSzPts val="1100"/>
              <a:buFont typeface="Arial"/>
              <a:buNone/>
            </a:pPr>
            <a:r>
              <a:rPr lang="en" sz="700">
                <a:latin typeface="Barlow Medium"/>
                <a:ea typeface="Barlow Medium"/>
                <a:cs typeface="Barlow Medium"/>
                <a:sym typeface="Barlow Medium"/>
              </a:rPr>
              <a:t>Car is moving on straight road and pedestrian is detected</a:t>
            </a:r>
            <a:endParaRPr sz="700">
              <a:latin typeface="Barlow Medium"/>
              <a:ea typeface="Barlow Medium"/>
              <a:cs typeface="Barlow Medium"/>
              <a:sym typeface="Barlow Medium"/>
            </a:endParaRPr>
          </a:p>
          <a:p>
            <a:pPr indent="0" lvl="0" marL="0" rtl="0" algn="l">
              <a:spcBef>
                <a:spcPts val="0"/>
              </a:spcBef>
              <a:spcAft>
                <a:spcPts val="0"/>
              </a:spcAft>
              <a:buClr>
                <a:schemeClr val="lt1"/>
              </a:buClr>
              <a:buSzPts val="1100"/>
              <a:buFont typeface="Arial"/>
              <a:buNone/>
            </a:pPr>
            <a:r>
              <a:t/>
            </a:r>
            <a:endParaRPr sz="700">
              <a:latin typeface="Barlow Medium"/>
              <a:ea typeface="Barlow Medium"/>
              <a:cs typeface="Barlow Medium"/>
              <a:sym typeface="Barlow Medium"/>
            </a:endParaRPr>
          </a:p>
          <a:p>
            <a:pPr indent="0" lvl="0" marL="0" rtl="0" algn="l">
              <a:spcBef>
                <a:spcPts val="0"/>
              </a:spcBef>
              <a:spcAft>
                <a:spcPts val="0"/>
              </a:spcAft>
              <a:buNone/>
            </a:pPr>
            <a:r>
              <a:t/>
            </a:r>
            <a:endParaRPr sz="700">
              <a:latin typeface="Barlow Medium"/>
              <a:ea typeface="Barlow Medium"/>
              <a:cs typeface="Barlow Medium"/>
              <a:sym typeface="Barlow Medium"/>
            </a:endParaRPr>
          </a:p>
        </p:txBody>
      </p:sp>
      <p:sp>
        <p:nvSpPr>
          <p:cNvPr id="465" name="Google Shape;465;p65"/>
          <p:cNvSpPr txBox="1"/>
          <p:nvPr/>
        </p:nvSpPr>
        <p:spPr>
          <a:xfrm>
            <a:off x="3400375" y="2537700"/>
            <a:ext cx="1294800" cy="1002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700">
                <a:solidFill>
                  <a:srgbClr val="AC6600"/>
                </a:solidFill>
                <a:latin typeface="Barlow Medium"/>
                <a:ea typeface="Barlow Medium"/>
                <a:cs typeface="Barlow Medium"/>
                <a:sym typeface="Barlow Medium"/>
              </a:rPr>
              <a:t>Scene 1</a:t>
            </a:r>
            <a:endParaRPr sz="700">
              <a:solidFill>
                <a:srgbClr val="AC6600"/>
              </a:solidFill>
              <a:latin typeface="Barlow Medium"/>
              <a:ea typeface="Barlow Medium"/>
              <a:cs typeface="Barlow Medium"/>
              <a:sym typeface="Barlow Medium"/>
            </a:endParaRPr>
          </a:p>
        </p:txBody>
      </p:sp>
      <p:sp>
        <p:nvSpPr>
          <p:cNvPr id="466" name="Google Shape;466;p65"/>
          <p:cNvSpPr txBox="1"/>
          <p:nvPr/>
        </p:nvSpPr>
        <p:spPr>
          <a:xfrm>
            <a:off x="3400375" y="2637750"/>
            <a:ext cx="2291700" cy="2232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700">
                <a:latin typeface="Barlow Medium"/>
                <a:ea typeface="Barlow Medium"/>
                <a:cs typeface="Barlow Medium"/>
                <a:sym typeface="Barlow Medium"/>
              </a:rPr>
              <a:t>Pedestrian Detection in low light/fog</a:t>
            </a:r>
            <a:endParaRPr sz="700">
              <a:latin typeface="Barlow Medium"/>
              <a:ea typeface="Barlow Medium"/>
              <a:cs typeface="Barlow Medium"/>
              <a:sym typeface="Barlow Medium"/>
            </a:endParaRPr>
          </a:p>
          <a:p>
            <a:pPr indent="0" lvl="0" marL="0" rtl="0" algn="l">
              <a:spcBef>
                <a:spcPts val="0"/>
              </a:spcBef>
              <a:spcAft>
                <a:spcPts val="0"/>
              </a:spcAft>
              <a:buNone/>
            </a:pPr>
            <a:r>
              <a:t/>
            </a:r>
            <a:endParaRPr sz="700">
              <a:latin typeface="Barlow Medium"/>
              <a:ea typeface="Barlow Medium"/>
              <a:cs typeface="Barlow Medium"/>
              <a:sym typeface="Barlow Medium"/>
            </a:endParaRPr>
          </a:p>
          <a:p>
            <a:pPr indent="0" lvl="0" marL="0" rtl="0" algn="l">
              <a:spcBef>
                <a:spcPts val="0"/>
              </a:spcBef>
              <a:spcAft>
                <a:spcPts val="0"/>
              </a:spcAft>
              <a:buNone/>
            </a:pPr>
            <a:r>
              <a:t/>
            </a:r>
            <a:endParaRPr sz="700">
              <a:latin typeface="Barlow Medium"/>
              <a:ea typeface="Barlow Medium"/>
              <a:cs typeface="Barlow Medium"/>
              <a:sym typeface="Barlow Medium"/>
            </a:endParaRPr>
          </a:p>
        </p:txBody>
      </p:sp>
      <p:sp>
        <p:nvSpPr>
          <p:cNvPr id="467" name="Google Shape;467;p65"/>
          <p:cNvSpPr txBox="1"/>
          <p:nvPr/>
        </p:nvSpPr>
        <p:spPr>
          <a:xfrm>
            <a:off x="6367300" y="2537700"/>
            <a:ext cx="1294800" cy="1002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700">
                <a:solidFill>
                  <a:srgbClr val="AC6600"/>
                </a:solidFill>
                <a:latin typeface="Barlow Medium"/>
                <a:ea typeface="Barlow Medium"/>
                <a:cs typeface="Barlow Medium"/>
                <a:sym typeface="Barlow Medium"/>
              </a:rPr>
              <a:t>Scene 2</a:t>
            </a:r>
            <a:endParaRPr sz="700">
              <a:solidFill>
                <a:srgbClr val="AC6600"/>
              </a:solidFill>
              <a:latin typeface="Barlow Medium"/>
              <a:ea typeface="Barlow Medium"/>
              <a:cs typeface="Barlow Medium"/>
              <a:sym typeface="Barlow Medium"/>
            </a:endParaRPr>
          </a:p>
        </p:txBody>
      </p:sp>
      <p:sp>
        <p:nvSpPr>
          <p:cNvPr id="468" name="Google Shape;468;p65"/>
          <p:cNvSpPr txBox="1"/>
          <p:nvPr/>
        </p:nvSpPr>
        <p:spPr>
          <a:xfrm>
            <a:off x="6367300" y="2637750"/>
            <a:ext cx="2291700" cy="2232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700">
                <a:latin typeface="Barlow Medium"/>
                <a:ea typeface="Barlow Medium"/>
                <a:cs typeface="Barlow Medium"/>
                <a:sym typeface="Barlow Medium"/>
              </a:rPr>
              <a:t>Pedestrians occluded behind another car, who make a sudden appearance</a:t>
            </a:r>
            <a:endParaRPr sz="700">
              <a:latin typeface="Barlow Medium"/>
              <a:ea typeface="Barlow Medium"/>
              <a:cs typeface="Barlow Medium"/>
              <a:sym typeface="Barlow Medium"/>
            </a:endParaRPr>
          </a:p>
          <a:p>
            <a:pPr indent="0" lvl="0" marL="0" rtl="0" algn="l">
              <a:spcBef>
                <a:spcPts val="0"/>
              </a:spcBef>
              <a:spcAft>
                <a:spcPts val="0"/>
              </a:spcAft>
              <a:buNone/>
            </a:pPr>
            <a:r>
              <a:t/>
            </a:r>
            <a:endParaRPr sz="700">
              <a:latin typeface="Barlow Medium"/>
              <a:ea typeface="Barlow Medium"/>
              <a:cs typeface="Barlow Medium"/>
              <a:sym typeface="Barlow Medium"/>
            </a:endParaRPr>
          </a:p>
          <a:p>
            <a:pPr indent="0" lvl="0" marL="0" rtl="0" algn="l">
              <a:spcBef>
                <a:spcPts val="0"/>
              </a:spcBef>
              <a:spcAft>
                <a:spcPts val="0"/>
              </a:spcAft>
              <a:buNone/>
            </a:pPr>
            <a:r>
              <a:t/>
            </a:r>
            <a:endParaRPr sz="700">
              <a:latin typeface="Barlow Medium"/>
              <a:ea typeface="Barlow Medium"/>
              <a:cs typeface="Barlow Medium"/>
              <a:sym typeface="Barlow Medium"/>
            </a:endParaRPr>
          </a:p>
        </p:txBody>
      </p:sp>
      <p:sp>
        <p:nvSpPr>
          <p:cNvPr id="469" name="Google Shape;469;p65"/>
          <p:cNvSpPr txBox="1"/>
          <p:nvPr/>
        </p:nvSpPr>
        <p:spPr>
          <a:xfrm>
            <a:off x="433450" y="4763300"/>
            <a:ext cx="1294800" cy="1002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700">
                <a:solidFill>
                  <a:srgbClr val="AC6600"/>
                </a:solidFill>
                <a:latin typeface="Barlow Medium"/>
                <a:ea typeface="Barlow Medium"/>
                <a:cs typeface="Barlow Medium"/>
                <a:sym typeface="Barlow Medium"/>
              </a:rPr>
              <a:t>Scene 3</a:t>
            </a:r>
            <a:endParaRPr sz="700">
              <a:solidFill>
                <a:srgbClr val="AC6600"/>
              </a:solidFill>
              <a:latin typeface="Barlow Medium"/>
              <a:ea typeface="Barlow Medium"/>
              <a:cs typeface="Barlow Medium"/>
              <a:sym typeface="Barlow Medium"/>
            </a:endParaRPr>
          </a:p>
        </p:txBody>
      </p:sp>
      <p:sp>
        <p:nvSpPr>
          <p:cNvPr id="470" name="Google Shape;470;p65"/>
          <p:cNvSpPr txBox="1"/>
          <p:nvPr/>
        </p:nvSpPr>
        <p:spPr>
          <a:xfrm>
            <a:off x="433450" y="4863350"/>
            <a:ext cx="2291700" cy="2232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700">
                <a:latin typeface="Barlow Medium"/>
                <a:ea typeface="Barlow Medium"/>
                <a:cs typeface="Barlow Medium"/>
                <a:sym typeface="Barlow Medium"/>
              </a:rPr>
              <a:t>Pedestrians that are visible, get occluded and then become visible again</a:t>
            </a:r>
            <a:endParaRPr sz="700">
              <a:latin typeface="Barlow Medium"/>
              <a:ea typeface="Barlow Medium"/>
              <a:cs typeface="Barlow Medium"/>
              <a:sym typeface="Barlow Medium"/>
            </a:endParaRPr>
          </a:p>
          <a:p>
            <a:pPr indent="0" lvl="0" marL="0" rtl="0" algn="l">
              <a:spcBef>
                <a:spcPts val="0"/>
              </a:spcBef>
              <a:spcAft>
                <a:spcPts val="0"/>
              </a:spcAft>
              <a:buNone/>
            </a:pPr>
            <a:r>
              <a:t/>
            </a:r>
            <a:endParaRPr sz="700">
              <a:latin typeface="Barlow Medium"/>
              <a:ea typeface="Barlow Medium"/>
              <a:cs typeface="Barlow Medium"/>
              <a:sym typeface="Barlow Medium"/>
            </a:endParaRPr>
          </a:p>
          <a:p>
            <a:pPr indent="0" lvl="0" marL="0" rtl="0" algn="l">
              <a:spcBef>
                <a:spcPts val="0"/>
              </a:spcBef>
              <a:spcAft>
                <a:spcPts val="0"/>
              </a:spcAft>
              <a:buNone/>
            </a:pPr>
            <a:r>
              <a:t/>
            </a:r>
            <a:endParaRPr sz="700">
              <a:latin typeface="Barlow Medium"/>
              <a:ea typeface="Barlow Medium"/>
              <a:cs typeface="Barlow Medium"/>
              <a:sym typeface="Barlow Medium"/>
            </a:endParaRPr>
          </a:p>
        </p:txBody>
      </p:sp>
      <p:sp>
        <p:nvSpPr>
          <p:cNvPr id="471" name="Google Shape;471;p65"/>
          <p:cNvSpPr txBox="1"/>
          <p:nvPr/>
        </p:nvSpPr>
        <p:spPr>
          <a:xfrm>
            <a:off x="3417363" y="4774450"/>
            <a:ext cx="1294800" cy="1002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700">
                <a:solidFill>
                  <a:srgbClr val="AC6600"/>
                </a:solidFill>
                <a:latin typeface="Barlow Medium"/>
                <a:ea typeface="Barlow Medium"/>
                <a:cs typeface="Barlow Medium"/>
                <a:sym typeface="Barlow Medium"/>
              </a:rPr>
              <a:t>Scene 4</a:t>
            </a:r>
            <a:endParaRPr sz="700">
              <a:solidFill>
                <a:srgbClr val="AC6600"/>
              </a:solidFill>
              <a:latin typeface="Barlow Medium"/>
              <a:ea typeface="Barlow Medium"/>
              <a:cs typeface="Barlow Medium"/>
              <a:sym typeface="Barlow Medium"/>
            </a:endParaRPr>
          </a:p>
        </p:txBody>
      </p:sp>
      <p:sp>
        <p:nvSpPr>
          <p:cNvPr id="472" name="Google Shape;472;p65"/>
          <p:cNvSpPr txBox="1"/>
          <p:nvPr/>
        </p:nvSpPr>
        <p:spPr>
          <a:xfrm>
            <a:off x="3417363" y="4874500"/>
            <a:ext cx="2291700" cy="2232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700">
                <a:latin typeface="Barlow Medium"/>
                <a:ea typeface="Barlow Medium"/>
                <a:cs typeface="Barlow Medium"/>
                <a:sym typeface="Barlow Medium"/>
              </a:rPr>
              <a:t>Right turn on green light where a pedestrian is crossing</a:t>
            </a:r>
            <a:endParaRPr sz="700">
              <a:latin typeface="Barlow Medium"/>
              <a:ea typeface="Barlow Medium"/>
              <a:cs typeface="Barlow Medium"/>
              <a:sym typeface="Barlow Medium"/>
            </a:endParaRPr>
          </a:p>
          <a:p>
            <a:pPr indent="0" lvl="0" marL="0" rtl="0" algn="l">
              <a:spcBef>
                <a:spcPts val="0"/>
              </a:spcBef>
              <a:spcAft>
                <a:spcPts val="0"/>
              </a:spcAft>
              <a:buNone/>
            </a:pPr>
            <a:r>
              <a:t/>
            </a:r>
            <a:endParaRPr sz="700">
              <a:latin typeface="Barlow Medium"/>
              <a:ea typeface="Barlow Medium"/>
              <a:cs typeface="Barlow Medium"/>
              <a:sym typeface="Barlow Medium"/>
            </a:endParaRPr>
          </a:p>
          <a:p>
            <a:pPr indent="0" lvl="0" marL="0" rtl="0" algn="l">
              <a:spcBef>
                <a:spcPts val="0"/>
              </a:spcBef>
              <a:spcAft>
                <a:spcPts val="0"/>
              </a:spcAft>
              <a:buNone/>
            </a:pPr>
            <a:r>
              <a:t/>
            </a:r>
            <a:endParaRPr sz="700">
              <a:latin typeface="Barlow Medium"/>
              <a:ea typeface="Barlow Medium"/>
              <a:cs typeface="Barlow Medium"/>
              <a:sym typeface="Barlow Medium"/>
            </a:endParaRPr>
          </a:p>
        </p:txBody>
      </p:sp>
      <p:sp>
        <p:nvSpPr>
          <p:cNvPr id="473" name="Google Shape;473;p65"/>
          <p:cNvSpPr txBox="1"/>
          <p:nvPr/>
        </p:nvSpPr>
        <p:spPr>
          <a:xfrm>
            <a:off x="6367300" y="4774450"/>
            <a:ext cx="1294800" cy="1002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700">
                <a:solidFill>
                  <a:srgbClr val="AC6600"/>
                </a:solidFill>
                <a:latin typeface="Barlow Medium"/>
                <a:ea typeface="Barlow Medium"/>
                <a:cs typeface="Barlow Medium"/>
                <a:sym typeface="Barlow Medium"/>
              </a:rPr>
              <a:t>Scene 5</a:t>
            </a:r>
            <a:endParaRPr sz="700">
              <a:solidFill>
                <a:srgbClr val="AC6600"/>
              </a:solidFill>
              <a:latin typeface="Barlow Medium"/>
              <a:ea typeface="Barlow Medium"/>
              <a:cs typeface="Barlow Medium"/>
              <a:sym typeface="Barlow Medium"/>
            </a:endParaRPr>
          </a:p>
        </p:txBody>
      </p:sp>
      <p:sp>
        <p:nvSpPr>
          <p:cNvPr id="474" name="Google Shape;474;p65"/>
          <p:cNvSpPr txBox="1"/>
          <p:nvPr/>
        </p:nvSpPr>
        <p:spPr>
          <a:xfrm>
            <a:off x="6367300" y="4874500"/>
            <a:ext cx="2291700" cy="2232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700">
                <a:latin typeface="Barlow Medium"/>
                <a:ea typeface="Barlow Medium"/>
                <a:cs typeface="Barlow Medium"/>
                <a:sym typeface="Barlow Medium"/>
              </a:rPr>
              <a:t>Pedestrian with strange object</a:t>
            </a:r>
            <a:endParaRPr sz="700">
              <a:latin typeface="Barlow Medium"/>
              <a:ea typeface="Barlow Medium"/>
              <a:cs typeface="Barlow Medium"/>
              <a:sym typeface="Barlow Medium"/>
            </a:endParaRPr>
          </a:p>
          <a:p>
            <a:pPr indent="0" lvl="0" marL="0" rtl="0" algn="l">
              <a:spcBef>
                <a:spcPts val="0"/>
              </a:spcBef>
              <a:spcAft>
                <a:spcPts val="0"/>
              </a:spcAft>
              <a:buNone/>
            </a:pPr>
            <a:r>
              <a:t/>
            </a:r>
            <a:endParaRPr sz="700">
              <a:latin typeface="Barlow Medium"/>
              <a:ea typeface="Barlow Medium"/>
              <a:cs typeface="Barlow Medium"/>
              <a:sym typeface="Barlow Medium"/>
            </a:endParaRPr>
          </a:p>
          <a:p>
            <a:pPr indent="0" lvl="0" marL="0" rtl="0" algn="l">
              <a:spcBef>
                <a:spcPts val="0"/>
              </a:spcBef>
              <a:spcAft>
                <a:spcPts val="0"/>
              </a:spcAft>
              <a:buNone/>
            </a:pPr>
            <a:r>
              <a:t/>
            </a:r>
            <a:endParaRPr sz="700">
              <a:latin typeface="Barlow Medium"/>
              <a:ea typeface="Barlow Medium"/>
              <a:cs typeface="Barlow Medium"/>
              <a:sym typeface="Barlow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66"/>
          <p:cNvSpPr txBox="1"/>
          <p:nvPr>
            <p:ph idx="1" type="body"/>
          </p:nvPr>
        </p:nvSpPr>
        <p:spPr>
          <a:xfrm>
            <a:off x="394900" y="878650"/>
            <a:ext cx="8174400" cy="36429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lt1"/>
              </a:buClr>
              <a:buSzPts val="1100"/>
              <a:buNone/>
            </a:pPr>
            <a:r>
              <a:rPr lang="en" sz="4000"/>
              <a:t>TIGHTEN YOUR SEAT BELTS</a:t>
            </a:r>
            <a:endParaRPr sz="4000"/>
          </a:p>
          <a:p>
            <a:pPr indent="0" lvl="0" marL="0" rtl="0" algn="ctr">
              <a:spcBef>
                <a:spcPts val="0"/>
              </a:spcBef>
              <a:spcAft>
                <a:spcPts val="0"/>
              </a:spcAft>
              <a:buClr>
                <a:schemeClr val="lt1"/>
              </a:buClr>
              <a:buSzPts val="1100"/>
              <a:buNone/>
            </a:pPr>
            <a:r>
              <a:rPr lang="en" sz="4000"/>
              <a:t>(</a:t>
            </a:r>
            <a:r>
              <a:rPr lang="en" sz="4000"/>
              <a:t>VROOM VROOOOM . . .)</a:t>
            </a:r>
            <a:endParaRPr sz="4000"/>
          </a:p>
        </p:txBody>
      </p:sp>
      <p:sp>
        <p:nvSpPr>
          <p:cNvPr id="480" name="Google Shape;480;p66"/>
          <p:cNvSpPr txBox="1"/>
          <p:nvPr>
            <p:ph idx="2" type="subTitle"/>
          </p:nvPr>
        </p:nvSpPr>
        <p:spPr>
          <a:xfrm>
            <a:off x="315927" y="429025"/>
            <a:ext cx="2403600" cy="53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DEMO</a:t>
            </a:r>
            <a:endParaRPr/>
          </a:p>
        </p:txBody>
      </p:sp>
      <p:sp>
        <p:nvSpPr>
          <p:cNvPr id="481" name="Google Shape;481;p66"/>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67"/>
          <p:cNvSpPr txBox="1"/>
          <p:nvPr>
            <p:ph idx="1" type="subTitle"/>
          </p:nvPr>
        </p:nvSpPr>
        <p:spPr>
          <a:xfrm>
            <a:off x="791150" y="522625"/>
            <a:ext cx="3918300" cy="750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Questions?</a:t>
            </a:r>
            <a:endParaRPr/>
          </a:p>
        </p:txBody>
      </p:sp>
      <p:sp>
        <p:nvSpPr>
          <p:cNvPr id="487" name="Google Shape;487;p67"/>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trategy Plan">
  <a:themeElements>
    <a:clrScheme name="Simple Light">
      <a:dk1>
        <a:srgbClr val="FFFFFF"/>
      </a:dk1>
      <a:lt1>
        <a:srgbClr val="000000"/>
      </a:lt1>
      <a:dk2>
        <a:srgbClr val="999999"/>
      </a:dk2>
      <a:lt2>
        <a:srgbClr val="FFECD1"/>
      </a:lt2>
      <a:accent1>
        <a:srgbClr val="AC6600"/>
      </a:accent1>
      <a:accent2>
        <a:srgbClr val="5E7F00"/>
      </a:accent2>
      <a:accent3>
        <a:srgbClr val="2322EF"/>
      </a:accent3>
      <a:accent4>
        <a:srgbClr val="DDDDFF"/>
      </a:accent4>
      <a:accent5>
        <a:srgbClr val="EFEFEF"/>
      </a:accent5>
      <a:accent6>
        <a:srgbClr val="F7FEEB"/>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